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25" r:id="rId2"/>
    <p:sldId id="261" r:id="rId3"/>
    <p:sldId id="288" r:id="rId4"/>
    <p:sldId id="293" r:id="rId5"/>
    <p:sldId id="265" r:id="rId6"/>
    <p:sldId id="292" r:id="rId7"/>
    <p:sldId id="289" r:id="rId8"/>
    <p:sldId id="290" r:id="rId9"/>
    <p:sldId id="291" r:id="rId10"/>
    <p:sldId id="295" r:id="rId11"/>
    <p:sldId id="269" r:id="rId12"/>
    <p:sldId id="270" r:id="rId13"/>
    <p:sldId id="271" r:id="rId14"/>
    <p:sldId id="272" r:id="rId15"/>
    <p:sldId id="273" r:id="rId16"/>
    <p:sldId id="275" r:id="rId17"/>
    <p:sldId id="274" r:id="rId18"/>
    <p:sldId id="276" r:id="rId19"/>
    <p:sldId id="296" r:id="rId20"/>
    <p:sldId id="277" r:id="rId21"/>
    <p:sldId id="278" r:id="rId22"/>
    <p:sldId id="279" r:id="rId23"/>
    <p:sldId id="312" r:id="rId24"/>
    <p:sldId id="313" r:id="rId25"/>
    <p:sldId id="280" r:id="rId26"/>
    <p:sldId id="281" r:id="rId27"/>
    <p:sldId id="283" r:id="rId28"/>
    <p:sldId id="309" r:id="rId29"/>
    <p:sldId id="282" r:id="rId30"/>
    <p:sldId id="320" r:id="rId31"/>
    <p:sldId id="298" r:id="rId32"/>
    <p:sldId id="299" r:id="rId33"/>
    <p:sldId id="300" r:id="rId34"/>
    <p:sldId id="316" r:id="rId35"/>
    <p:sldId id="310" r:id="rId36"/>
    <p:sldId id="302" r:id="rId37"/>
    <p:sldId id="323" r:id="rId38"/>
    <p:sldId id="324" r:id="rId39"/>
    <p:sldId id="303" r:id="rId40"/>
    <p:sldId id="304" r:id="rId41"/>
    <p:sldId id="305" r:id="rId42"/>
    <p:sldId id="306" r:id="rId43"/>
    <p:sldId id="314" r:id="rId44"/>
    <p:sldId id="315" r:id="rId45"/>
    <p:sldId id="31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21"/>
  </p:normalViewPr>
  <p:slideViewPr>
    <p:cSldViewPr snapToGrid="0">
      <p:cViewPr>
        <p:scale>
          <a:sx n="81" d="100"/>
          <a:sy n="81" d="100"/>
        </p:scale>
        <p:origin x="-276" y="-19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09:23.419"/>
    </inkml:context>
    <inkml:brush xml:id="br0">
      <inkml:brushProperty name="width" value="0.08571" units="cm"/>
      <inkml:brushProperty name="height" value="0.08571" units="cm"/>
    </inkml:brush>
  </inkml:definitions>
  <inkml:trace contextRef="#ctx0" brushRef="#br0">674 167 6094,'-1'-9'1888,"0"1"-89,1 8-1169,0 0 90,-16-16-630,12 12 359,-13-13-449,17 0 90,-17 13-90,13-12 90,-12 16 0,16 0 0,-17-17 0,13 13 90,-29-13-180,29 17 90,-30-16 0,30 11 0,-29-11-90,29 16 90,-29 0-90,12 0 0,0 0 0,-12 0 90,12 0-90,0 0 0,-12 0 0,29 0 0,-29 0 0,12 0 0,0 16 0,-12-11 0,29 11 0,-29-16 0,29 17 90,-13-13-180,0 29 90,13-29 90,-12 30-90,16-30 0,-17 29 0,13-29 180,-13 46-180,17-42 0,0 42 90,-16-46-90,12 46 0,-13-42 89,17 42-89,0-29 0,0 16 0,0-16 0,17 12 90,-13-29-90,12 29 0,1-12 0,4 17 0,16-18 0,0 13 90,1-28-90,16 28 0,-29-29 0,41 13 0,-41-17 0,12 0 0,-3 0 0,-30 0 0,12 0 0,1 0 90,4 0-90,-1 0 0,14 0 0,-30 0 0,46 0 0,-42 0 0,25 0 0,-16 0 0,-13 0 0,12 0 0,1 0-90,-13 0-90,13-17 91,-17 13-181,0-13 90,0 17-1282,0 0 0,14 9 1,4 3-1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09:44.341"/>
    </inkml:context>
    <inkml:brush xml:id="br0">
      <inkml:brushProperty name="width" value="0.08571" units="cm"/>
      <inkml:brushProperty name="height" value="0.08571" units="cm"/>
    </inkml:brush>
  </inkml:definitions>
  <inkml:trace contextRef="#ctx0" brushRef="#br0">20 101 6094,'-11'-15'809,"2"4"-539,9 11 1529,0 0-1529,0-17-90,0 13 89,0-12-89,0 16 1799,0 0-1979,0 16 90,0-12 0,0 13 0,17-1 0,-13-11 0,29 28 90,-29-29 90,30 29-180,-30-29 180,46 46-181,-42-42 1,42 42 0,-46-46 0,12 30-90,1-30 90,-13 29-90,13-29 90,-1 29-90,-11-29 0,11 13 0,-16-17 360,0 0-360,17 0 0,-13 0 0,13 0 90,-17-17-90,0 13 0,0-29 0,16 29 0,-12-29 0,13 12 90,-17-16-90,16 16 0,-11-12 0,11 29 0,-16-30 0,0 30 0,17-29 0,-13 12 0,13 0 0,-17-12 0,0 29 0,0-12 0,0-1 0,0 13 0,0-13 0,0 17 0,0 0 0,16 0 0,-12 0 0,13 0 0,-17 0-1777,0 0 1,0 4-1,1 0 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39.986"/>
    </inkml:context>
    <inkml:brush xml:id="br0">
      <inkml:brushProperty name="width" value="0.08571" units="cm"/>
      <inkml:brushProperty name="height" value="0.08571" units="cm"/>
    </inkml:brush>
  </inkml:definitions>
  <inkml:trace contextRef="#ctx0" brushRef="#br0">38 29 6453,'-21'-16'4318,"4"3"-4048,17 13 449,0 0-539,0 18 630,18 5-630,-14 18 0,14 0-91,-18-18 271,18 32-270,-14-28 180,14 51-180,0-51 90,-14 46-270,14-64-450,-18 46 270,0-51-899,17 33 719,-12-33-2968,12 15 2069,-17-19 1349,0 0 0,16 17 0,4 4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40.452"/>
    </inkml:context>
    <inkml:brush xml:id="br0">
      <inkml:brushProperty name="width" value="0.08571" units="cm"/>
      <inkml:brushProperty name="height" value="0.08571" units="cm"/>
    </inkml:brush>
  </inkml:definitions>
  <inkml:trace contextRef="#ctx0" brushRef="#br0">17 105 6273,'-9'-12'5127,"2"2"-4947,7 10 0,0 18 0,0-13-90,0 13 90,0 0 90,0-13-180,18 31 90,-14-31-90,14 13 0,-18 19-90,0-28-180,17 27 90,-12-36-270,30 19 270,-31-15-450,32 14 450,-32-18-359,32 0 359,-14 0-270,0-18 270,-5 14 0,-17-15-90,18 1 90,-13 13 90,12-13-90,-17 0 90,0 13 0,0-13 90,0 0-90,-17-5 180,12-18-180,-13 18 90,18 5-90,-17 0 0,12 13 0,-12-13-360,17 18 180,-18-18-989,14 13-90,-14-13 269,18 18 990,0 0 0,17 17 0,5 4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41.270"/>
    </inkml:context>
    <inkml:brush xml:id="br0">
      <inkml:brushProperty name="width" value="0.08571" units="cm"/>
      <inkml:brushProperty name="height" value="0.08571" units="cm"/>
    </inkml:brush>
  </inkml:definitions>
  <inkml:trace contextRef="#ctx0" brushRef="#br0">16 55 6363,'-9'-7'3418,"2"1"-3148,7 6 180,18 18-270,-14-13 90,14 31 179,-18-31-359,0 31 90,18-31-90,-14 13 180,14 0-180,-18-13-90,18 31 0,-14-31 0,14 13 0,-18-18 0,0 0 0,0 18 0,0-13 0,0 13 0,0-18 90,0 0-90,-18-18 0,14 13 0,-14-31 90,18 31-90,0-13 90,0 0 0,0 13-90,0-13 90,18 0-90,-14 13 0,31-31 0,-30 31 0,30-13 0,-31 18 0,32 0 0,-32 0 0,32 18 0,-32-13 0,31 31 0,-30-31 0,30 13 0,-30 0 0,12-13 0,-17 13 0,0-18 90,0 0-90,0-18 0,0 13 0,0-13 0,0 18 0,0-18 0,0-5-90,18-18 90,-14 18 0,32 5 90,-32 18 0,14-18-90,-1 13 0,-12-13 90,12 18-90,1 0 90,4 0-90,0 0 0,-4 0 0,-18 0 0,0 0 0,18 18 0,-14-13 0,14 13 0,-18-18 90,0 18-90,17-13 0,-12 31-90,13-13-540,-18 0 360,0-5-1709,17 0 180,-12-13 1799,12 13 0,-5-6 0,3 2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42.002"/>
    </inkml:context>
    <inkml:brush xml:id="br0">
      <inkml:brushProperty name="width" value="0.08571" units="cm"/>
      <inkml:brushProperty name="height" value="0.08571" units="cm"/>
    </inkml:brush>
  </inkml:definitions>
  <inkml:trace contextRef="#ctx0" brushRef="#br0">102 140 6633,'-12'-9'1529,"2"2"-1169,10 7 2788,0 0-3058,18 0 0,-14 0 0,14 0-90,0 0 90,-14 0 90,31 0-180,-30 0 0,31 0 0,-31 0-90,30 0 0,-31 0-90,14 0 180,-18 0-270,18 0 180,-14-19-89,14 15 179,-18-14-90,0 18 0,-18 0 0,14-19 90,-14 15 90,0-14-90,14 18 180,-14-19-91,18 15 181,-17-14-180,12 18 90,-31 0-90,31 0 180,-30 0-180,31 0 90,-14 0-90,18 0 90,-18 0-90,14 0 179,-14 0-179,18 18 270,-17-14-270,12 33 180,-13-33-90,18 33 90,-17-33-270,12 15 270,-12-1-270,17-14 179,0 33-179,0-32 180,17 31-90,-12-31 0,30 31-90,-30-31-90,30 13 0,-31-18 0,32 0 0,-32 0-89,31 0-181,-12 0 90,0 0-1169,30 0 989,-27 0-90,14-18-449,-22 13-1080,-1-13 450,-12 18 1619,12 0 0,-2 9 0,2 2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43.255"/>
    </inkml:context>
    <inkml:brush xml:id="br0">
      <inkml:brushProperty name="width" value="0.08571" units="cm"/>
      <inkml:brushProperty name="height" value="0.08571" units="cm"/>
    </inkml:brush>
  </inkml:definitions>
  <inkml:trace contextRef="#ctx0" brushRef="#br0">5 21 6273,'-2'-12'1170,"0"3"-900,2 9 2338,0 0-2338,0 18-90,0-13 0,0 13 90,17 0-180,-12-13 269,48 31-269,-27-13 90,49 18-90,-31 0 90,4-10 0,-3-2-90,-14-2 0,13 12 0,1-5 0,-19-25 0,31 46 0,-34-51-90,12 33 90,-31-33-90,14 33 90,-18-14-1,0 18-89,-18 0 180,14 0-180,-31 0 90,12 18 0,1-31-90,-13 26 0,31-49 90,-32 31-90,32-31 0,-14 13 90,1 19-90,12-28-90,-30 45-90,30-49 0,-12 13-89,17-18-181,-18 0-90,14 0-539,-14 19 1079,18-15 0,14 16 0,4-17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3:09.845"/>
    </inkml:context>
    <inkml:brush xml:id="br0">
      <inkml:brushProperty name="width" value="0.08571" units="cm"/>
      <inkml:brushProperty name="height" value="0.08571" units="cm"/>
    </inkml:brush>
  </inkml:definitions>
  <inkml:trace contextRef="#ctx0" brushRef="#br0">24 20 6453,'-13'-11'1529,"2"2"-1079,11 9 4767,0 0-5127,0 19-90,0-15 90,0 14 0,0 1-90,0-15 90,0 33 0,0-33-90,0 33 0,0-33 90,0 33-90,0-33-270,0 33 90,0-33-1079,0 33 899,0-32-1529,0 13 0,0-18 1889,0 0 0,14 9 0,2 3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3:10.093"/>
    </inkml:context>
    <inkml:brush xml:id="br0">
      <inkml:brushProperty name="width" value="0.08571" units="cm"/>
      <inkml:brushProperty name="height" value="0.08571" units="cm"/>
    </inkml:brush>
  </inkml:definitions>
  <inkml:trace contextRef="#ctx0" brushRef="#br0">58 56 6633,'-10'-8'3598,"2"-17"-3148,-10 21-270,14-15-90,-14 19-180,18 0-1709,0 0 450,0 19 179,0-15 1170,0 14 0,17-1 0,4 4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3:10.762"/>
    </inkml:context>
    <inkml:brush xml:id="br0">
      <inkml:brushProperty name="width" value="0.08571" units="cm"/>
      <inkml:brushProperty name="height" value="0.08571" units="cm"/>
    </inkml:brush>
  </inkml:definitions>
  <inkml:trace contextRef="#ctx0" brushRef="#br0">32 217 6993,'-17'-7'3418,"3"2"-1529,14 5-1709,0 0 0,0 18-90,0-13 0,0 13 0,0-18 90,0 19-180,0-15 179,17 14-179,-12-18 90,12 19-90,-17-15 0,0 14 0,0-18-90,0 0 90,0-18 0,0 14 0,0-15 0,0 19 0,0-18-90,0-5 90,0 1 0,0-15 0,0 32 0,0-31 0,0 31 0,18-31 0,-14 31 0,14-13 0,-18 0 0,0 13 0,18-13 0,-14 18 0,14 0 0,-18-18 0,0 13 0,0-13 0,17 18 0,-12 0 0,13 18 90,-1 5-90,-12 0 90,30 13-90,-31-31 90,14 31-90,-18-13 0,18 18 0,-14-18 90,14 14-90,-18-33-180,0 33 90,0-33-539,0 14 359,0-18-1169,0 19 539,0-15 900,0 14 0,16-14 0,4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3:12.363"/>
    </inkml:context>
    <inkml:brush xml:id="br0">
      <inkml:brushProperty name="width" value="0.08571" units="cm"/>
      <inkml:brushProperty name="height" value="0.08571" units="cm"/>
    </inkml:brush>
  </inkml:definitions>
  <inkml:trace contextRef="#ctx0" brushRef="#br0">324 538 6453,'-3'-2'1260,"0"-18"-811,3 15-89,0-13 0,0 18 719,0 0-809,-17 0 450,12-18-450,-13 13 269,18-31-359,0 31 180,-17-13-270,12 18 270,-30-18-360,13 13 180,-18-13-180,18 18 90,4 0-90,1 0 90,12 0-90,-30 18 0,31 5 0,-14 0 89,0 13-89,14-31 0,-14 31 0,18-31 0,0 50 0,0-46 0,18 27 0,-14-17 0,14-15 0,-18 14 0,18-18-89,-14 0-1,14 0 90,-18 19-90,17-15-90,-12 14 90,12-18-180,1 0 270,-14 0-180,32 0 180,-32 0-180,14-18 180,-18 14-90,18-51 90,-14 28 0,-4-51 0,-4 32 90,-14-31 0,18 49 0,0-26 0,0 49-90,0-31 90,-18 13 270,14-18-270,-14 0 90,18 18-90,0-14 89,0 33-89,0-14 90,0 18 0,0-19-90,0 15 270,0-14-270,0-1 0,0 15 0,0-14-90,0 18 90,0 0-90,0 18 0,0-14 90,0 33 0,18 4-90,-14-14 90,32 46-90,-32-45 89,31 67-89,-30-63 90,12 41-90,-17-50 0,18 18 0,-13 0-179,30 0 89,-31-18-270,32 14 270,-32-33-90,14 14 90,-18-18-90,0 0 90,17 0-180,-12 0 180,12-18 0,-17-5 90,0 1-90,0-15 90,0 32 90,0-31 0,0 31 90,0-31-180,0 31 270,0-31-180,0 31 90,0-31-180,0 31 90,0-13 0,0 18-90,0 0 0,0 18 90,0-13-90,0 31 0,0-31 0,0 31 0,18-13 0,-13 0 90,12 13-90,-17-13-90,18 0 0,-14-5-90,14 1 90,-18-15-270,18 14 270,-14-18-359,14 0 359,-18 0-360,17 0 360,-12 0-90,13 0 90,-1 0 0,-12 0 0,12-18 0,-17 14-90,0-15 90,0 19 0,0-18 90,18-5 90,-14 0-90,14 5 90,-18 0 0,0 13 180,0-31-180,0 31 270,-18-31-270,14 31 270,-14-13-270,18 18 269,0-18-269,0 13 180,0-13-270,0 18 270,0 0-270,0 18 0,0-13 0,0 31 0,0-31 0,0 13 90,0 0-90,18-13 0,-14 31 0,14-13-180,-18 0 90,0 14-1079,0-33 809,18 33-3328,-14-33 1979,14 14 1709,-1-18 0,-2 18 0,16 3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3:12.871"/>
    </inkml:context>
    <inkml:brush xml:id="br0">
      <inkml:brushProperty name="width" value="0.08571" units="cm"/>
      <inkml:brushProperty name="height" value="0.08571" units="cm"/>
    </inkml:brush>
  </inkml:definitions>
  <inkml:trace contextRef="#ctx0" brushRef="#br0">160 116 6543,'-22'-19'1349,"4"4"-899,18 15 270,0 0-360,0-18 629,0 14-719,0-15 449,0 19-539,0 0 360,-17 0-360,12 0 270,-13-18-360,18 14 90,0-15-90,0 19-1,0 0 1,-17 0 0,12 19-90,-12-15 90,17 33 0,0-33 0,-18 33-90,14-14 90,-14-1-90,18 15 90,0-14-90,0-1 90,0 15-90,0-32 0,18 31-90,-14-31-540,31 31 361,-13-31-361,1 13 270,12-18-3328,-13 0 2249,18 0 1439,-18 0 0,15 8 0,-12 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09:46.411"/>
    </inkml:context>
    <inkml:brush xml:id="br0">
      <inkml:brushProperty name="width" value="0.08571" units="cm"/>
      <inkml:brushProperty name="height" value="0.08571" units="cm"/>
    </inkml:brush>
  </inkml:definitions>
  <inkml:trace contextRef="#ctx0" brushRef="#br0">119 42 6183,'-3'-2'1260,"0"0"-900,3-14-1,0 11 91,0-11-90,0 16 3688,0 0-3958,0 16 89,0-11-89,0 28 0,0-29 0,0 29 270,0-12-270,0 16 180,16 1-180,-11-1 180,11 0-180,-16-16 269,0 29-269,0-42 0,0 42-90,0-46 90,0 13 0,0-1 0,0-12-90,0 13 90,0 0-90,0-13 0,17 12 90,-13-16-90,13 0 0,-17 0 90,0 17-90,0-13 0,0 13 0,0-17 450,0 0-450,0-17 0,0 13 0,0-13 0,0 17-360,0 0 360,-17-16-90,13 12 0,-13-13-90,17 17 90,0 0-90,-16 0 90,11 0-90,-11-17 180,-1 13-179,13-12 179,-13 16-90,1 0 90,12 0 0,-13 0-90,17 0 90,0 0 0,0-17 0,0 13 0,0-13 0,0 17-90,0 0 90,-17 0 0,13 0 0,-12 0 0,16 0-180,0 0 180,16 0 0,-12 0 0,13 17 0,0-13 0,-13 13 0,12-17 0,-16 0-90,17 16 90,-13-12 0,29 30 0,-28-30 0,11 12 0,-16-16 0,17 17 0,-13-13 0,13 13 0,-1-17 0,-12 0 0,13 0 0,-17 16 0,0-11 0,0 11 0,0-16 180,0 0-180,16 0 0,-11 0 0,11-16 0,-16 11 0,0-11 0,0 16 0,0-17 0,0 13 0,0-13 0,17 1 0,-13 12-90,13-30 90,-17 30-90,16-29 90,-12 29-180,13-29 180,-17 29-90,17-30 90,-13 30 0,12-12-90,-16 16 90,0 0 0,17-17 0,-13 13 0,13-13 0,-17 17-1754,0 0 0,4 6 0,2 1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3:13.544"/>
    </inkml:context>
    <inkml:brush xml:id="br0">
      <inkml:brushProperty name="width" value="0.08571" units="cm"/>
      <inkml:brushProperty name="height" value="0.08571" units="cm"/>
    </inkml:brush>
  </inkml:definitions>
  <inkml:trace contextRef="#ctx0" brushRef="#br0">32 208 6183,'-17'-24'5577,"3"5"-5487,14 19 180,0 0-270,17 0 180,-12 0-90,12 0-90,1 0 0,-13 0 0,30 0-90,-31 0 0,32 0 0,-32 0 0,14 0 90,-18 0-180,0 0 90,17 0 90,-12 0-180,13 0 90,-18 0-179,17-18 179,-12 13 90,12-13-90,-17 18-90,0 0 180,0-18 0,0 13-90,0-13 90,0 18 90,-17 0-90,12-18 90,-12 13-90,17-13 180,-18 0-180,13 13 269,-12-13-179,-1 18 90,14 0-180,-14 0 90,18 0 180,0 0-270,-18 0 90,14 0-90,-14 0 90,18 0 180,0 0-270,-17 0 90,12 18 0,-13-13 0,18 13-90,0 0 270,-17 5-270,12 0 179,-12 13-179,17-31 180,0 49-180,0-44 90,17 44-90,-12-49 0,12 13 90,1-18-90,-13 0 0,12 18 0,1-13 90,-14 13-90,32-18-180,3 0 90,-12 0-359,44 0 179,-63 0-540,45 0 450,-48 0-89,30 0-1,-30 0-2069,12 0 1170,-17 0 1349,0-18 0,12 29 0,3-10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3:14.498"/>
    </inkml:context>
    <inkml:brush xml:id="br0">
      <inkml:brushProperty name="width" value="0.08571" units="cm"/>
      <inkml:brushProperty name="height" value="0.08571" units="cm"/>
    </inkml:brush>
  </inkml:definitions>
  <inkml:trace contextRef="#ctx0" brushRef="#br0">296 565 6273,'-10'-17'1350,"3"3"-991,7 14 721,0 0-810,0-18 89,0 13-89,0-13 0,0 18 450,-18 0-450,14 0 449,-14-18-539,18 13 180,-18-13-270,14 18 180,-14-18-180,1 13 90,12-13-91,-12 18-89,-1 0 90,14 0-90,-14 0 0,18 0 90,-18 18-90,14-13 0,-32 31 0,32-13 0,-31 18 0,30-18 0,-12 14 0,17-33-180,17 33 91,-12-33-1,12 14 0,-17-18 0,0 0-90,18 19 90,-14-15-180,14 14 180,0-18-450,-14 0 450,32 0-90,-32 0 91,14-18-91,-18 14 90,17-15 0,-12 19-180,12-18 180,-17 14-180,18-51 180,-14 46 90,14-46-90,-18 50 0,0-31 90,0 31 0,0-31 0,0 31 90,0-49 0,0 44 180,0-62-180,0 62 90,0-44-90,0 49 90,0-13 0,0 0-90,0-5 449,-18-18-359,14 18 360,-14-14-360,18 33 269,0-14-269,0 18 0,0 0-90,0-19 90,0 15-90,0-14 0,0 18 540,0 0-630,0 18 90,0-14 0,0 33 89,0-14-179,0 18 180,0 18-90,0-13 90,0 31-180,0-31 90,0 13-90,18-18-90,-14 0 0,14 0-989,0 0 629,4-18-2068,18 14 179,-1-33 2339,1 14 0,-3 0 0,0 3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3:16.415"/>
    </inkml:context>
    <inkml:brush xml:id="br0">
      <inkml:brushProperty name="width" value="0.08571" units="cm"/>
      <inkml:brushProperty name="height" value="0.08571" units="cm"/>
    </inkml:brush>
  </inkml:definitions>
  <inkml:trace contextRef="#ctx0" brushRef="#br0">295 475 6273,'-9'-12'1080,"2"1"-720,7 11 2698,0 0-2788,0-18 0,0 13-91,-17-13 1,12 18 0,-12 0 540,-1-18-630,14 13 270,-14-13-270,18 18 89,-18 0-89,14-18 90,-32 13-180,14-13 0,0 36 90,-13-13-90,30 31 0,-12-31 90,-1 50-90,14-46 0,-14 27 0,18-18 0,0-13 0,0 31 0,0-31 0,0 32 0,0-33 0,0 14 0,18 1 0,-14-15-90,14 14 90,-18-18-180,35 19 90,-26-15-179,44 14 269,-49-18-270,32-18 180,-14 14-90,0-33 90,-4 33-90,-1-33 180,-12 14-180,12-36 180,-17 32-90,0-46 180,0 45 0,0-49 0,0 49 180,0-45-180,0 64 360,0-64-271,0 64 361,-17-46-450,12 33 270,-12-1-270,17 5 90,0 18 90,0 0-181,0 18-89,0-14 90,0 33 0,0-33 90,0 51-90,0-27 0,17 49 0,-12-31 0,12 31-90,-17-31 90,18 13-90,-14-18 90,32 0-90,-32 0-180,32 0 90,-32-18-270,31-5 270,-30 1-359,30-15 359,-31 14-180,32-18 270,-32 0-180,32 0 90,-32 0 0,14-18 90,-18-5 90,0-18-90,0 19 180,0-15-90,0 32 180,0-31-180,0 31 269,0-31-269,0 31 90,0-31-90,0 31 90,0-13-180,0 18 180,0 0-180,0 18 0,0-13 0,0 31 0,0-31 0,0 13 0,0 19 90,0-28-90,17 46 0,-12-51-270,12 33 180,-17-33-450,0 33 271,0-33-1081,18 33 811,-13-33-1530,30 15 0,-31-19 2069,14 0 0,-9 2 0,2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3:16.652"/>
    </inkml:context>
    <inkml:brush xml:id="br0">
      <inkml:brushProperty name="width" value="0.08571" units="cm"/>
      <inkml:brushProperty name="height" value="0.08571" units="cm"/>
    </inkml:brush>
  </inkml:definitions>
  <inkml:trace contextRef="#ctx0" brushRef="#br0">52 62 6363,'-24'-29'4048,"14"15"-4138,-7-4-360,17 18-179,0 0-1170,17 18 1799,-12-13 0,23 27 0,-15-14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3:17.482"/>
    </inkml:context>
    <inkml:brush xml:id="br0">
      <inkml:brushProperty name="width" value="0.08571" units="cm"/>
      <inkml:brushProperty name="height" value="0.08571" units="cm"/>
    </inkml:brush>
  </inkml:definitions>
  <inkml:trace contextRef="#ctx0" brushRef="#br0">42 39 6543,'-1'-21'6207,"0"3"-6027,-16 37 89,12 3-89,-12 1 90,17 14-90,0-15 360,17 38-270,-12-15-1,12 33-89,-17-33 270,0 51-360,18-46-389,-13 28 389,12-37-90,-17-18 90,0 13 0,0-13 0,18 18 0,-14 0-90,14-18 0,-18-5 479,0 1-479,0-15 0,0 14 90,18 1-90,-14 3 90,14 1-90,-18-5 90,0-18 179,0 0-269,0-18 0,0 14-90,0-33 90,0 14 0,-18 1-89,14-15 89,-14 14-90,0-36 90,14 32 0,-14-28-90,18 32 90,0-18 0,0 18-90,0-13 180,0 13-180,0 0 90,0-13 0,0 31-90,0-31 0,0 31 90,0-13-90,18-1 90,-14 15-90,14-14 90,-18 18-180,18 0 180,4 0 0,0 0-90,13 0 90,-30 18 0,30-14-180,-13 33 180,0-32-270,-4 31 270,-1-13-270,-12 18 270,13-18-269,-18-5 269,0 0-270,0-13 180,-18 31-180,13-31 180,-30 13-360,13-18 270,0 0-539,-13 0 359,13 0-1349,-18 0 899,18 0 810,-14 0 0,47 3 0,-10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3:18.063"/>
    </inkml:context>
    <inkml:brush xml:id="br0">
      <inkml:brushProperty name="width" value="0.08571" units="cm"/>
      <inkml:brushProperty name="height" value="0.08571" units="cm"/>
    </inkml:brush>
  </inkml:definitions>
  <inkml:trace contextRef="#ctx0" brushRef="#br0">156 119 6723,'-37'-20'4228,"16"4"-3868,3 16-91,18 0 361,0 0-180,-17 0-360,12 0 0,-12 0 90,17 0-90,-18 0 89,14 0-89,-14 18 0,18-13 0,0 31-90,0-13 90,0 0-90,0 13 0,0-31-90,18 31 90,-14-31-180,31 31 180,-30-31-269,30 13 179,-30-18-90,30 0 90,-31 0-360,32 0 270,-32-18-270,31 13 270,-30-13 1,13 0 89,-18 13 0,0-13-90,0 18 90,0-18 0,0 13 0,0-31-90,0 13 90,0 0 90,0 5 0,-18 0 0,13 13 0,-12-13 0,17 0-90,-18 13 90,14-13 0,-32 0 0,32 13-450,-14-13 181,18 18-631,0 0-359,-17 0 269,12 0 990,-13 0 0,29 17 0,2 5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3:18.415"/>
    </inkml:context>
    <inkml:brush xml:id="br0">
      <inkml:brushProperty name="width" value="0.08571" units="cm"/>
      <inkml:brushProperty name="height" value="0.08571" units="cm"/>
    </inkml:brush>
  </inkml:definitions>
  <inkml:trace contextRef="#ctx0" brushRef="#br0">31 18 6723,'-17'-9'4498,"3"1"-4229,14 8 721,0 0-720,0 18 179,0 5-269,0 0 0,18 13 90,-14-13-180,14 18 270,-18 0-270,18 0 90,-14 0-90,14 0 90,-18 19-270,0-33-270,18 28 180,-14-51-90,14 15 0,-18-19-90,0 18 1,0-14-91,0 15-540,0-19 1,0 0 989,17 18 0,-9-10 0,13 15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3:19.134"/>
    </inkml:context>
    <inkml:brush xml:id="br0">
      <inkml:brushProperty name="width" value="0.08571" units="cm"/>
      <inkml:brushProperty name="height" value="0.08571" units="cm"/>
    </inkml:brush>
  </inkml:definitions>
  <inkml:trace contextRef="#ctx0" brushRef="#br0">37 276 6453,'-20'-16'2879,"4"4"-2430,16 12 3059,0 0-3418,17 0 0,-12 0 0,12 0-90,-17 0 90,0 0 0,18 0-180,4-18 0,0 13-90,-4-13 90,-1 18 0,-12 0 1,13 0-1,-1 0 0,-12 0 0,12 0-90,-17 0 0,18 0-270,-14-19 360,15 14-180,-19-13 180,0 18-179,0-18 269,0 13-90,0-13 90,0 0 0,-19 13 0,15-31 90,-14 31-1,18-13 91,-17 0-90,12 13 90,-30-13-90,30 18 180,-12 0-270,17 0 90,-18 0 0,14 0-90,-14 0 90,18 0 0,0 18 0,-18-13-90,14 13 90,-14-18 0,18 0 0,0 0 0,0 18 0,0-13-1,0 13 91,0 0-90,-17-13 180,12 31-180,-12-31 90,34 50-90,-12-45 90,12 44-180,1-49 90,4 50-90,18-46 0,0 27 0,-1-36-180,2 0 0,-19 18-630,31-31 451,-44 26-1170,44-31 629,-49 18 900,32-18 0,-29 31 0,14-9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3:21.766"/>
    </inkml:context>
    <inkml:brush xml:id="br0">
      <inkml:brushProperty name="width" value="0.08571" units="cm"/>
      <inkml:brushProperty name="height" value="0.08571" units="cm"/>
    </inkml:brush>
  </inkml:definitions>
  <inkml:trace contextRef="#ctx0" brushRef="#br0">18 43 6723,'-10'-1'1799,"3"0"-1439,7-17 270,0 14-361,0-15 631,0 19-630,0 0 449,0 19-539,0-15 360,0 33-360,0-15 270,0 20-360,0-20-1,0-3 1,0-1 180,0 5-270,0-1 180,0-3-180,0-19 180,0 0-180,0-19-90,0 15 90,0-14 0,0-1 0,0 15 0,0-33 0,0 33 0,0-33 0,0 33-90,0-15 90,17 1 0,-12 14 0,12-15 0,1 19 0,-14 0-90,32 0 90,-32 0 0,32 19 0,-32-15 0,14 14 0,-1 1 90,-12-15-90,12 15 0,-17-19 0,0 0 0,0 18 0,0-14 0,18 15 0,-14-19 0,14 0 0,-18 18 0,0-14 0,0 15 0,0-19 90,0 0-90,-18 18 0,14-14 0,-14 15 0,18-19 0,0-19 0,0 15 90,0-14-90,-17-1 0,12 15 0,-12-14 0,17-1 0,0 15 0,17-14 0,-12 18 0,12-19-90,-17 15 90,18-33 0,-14 33 0,14-15 0,-18 19 0,18 0 0,-14 0-90,14 0 90,0 0 0,-14 0 0,31 19 0,-13-15 0,1 33 0,12-33 0,-13 33 0,0-33 0,13 33 0,-30-33 0,30 33 0,-30-33-90,30 15 0,-31-19 0,49 0 0,-44 0-90,44 0 180,-48 0-89,12 0 89,-17-19 0,0 15-90,0-14 90,18 18 0,-14-19-90,14 15 90,-18-33 0,0 15 90,0-1-90,-18-14 179,14 33-179,-14-15 180,18 1-180,-17 14 90,12-15-90,-12 19 90,-1 0-90,13 0 0,-30 0 90,31 19-90,-14 3 0,18 1 0,0-5 90,0 1-90,0 4 0,0-1-90,0 15 90,0-33-270,18 15 180,-14-19-89,31 0 89,-30 0-90,13 0 180,-1 0-90,-12 0 0,12 0 90,-17-19 0,18 15 90,-14-33 0,14 33 0,-18-14-90,0 18 90,18-19 0,-14 15-90,14-15 0,-18 19 89,17 0 1,6 0-90,-1 19 0,13-15 90,-31 15-90,32-19 90,-14 18-90,0-14 0,-4 33 0,-18-33 0,17 33 0,-12-33 0,12 15 0,-17-19 0,0 0 0,0 18 0,0-13 0,0 13 0,0-18 0,0 0 90,-17-19-90,12-3 0,-12-1 0,17 5 0,0-1 0,0 15-90,0-33 90,0 33 0,17-33 0,-12 33 0,12-15 0,1 19-90,-14 0 90,32 0 0,-14 19 0,0-15 0,13 33 0,-30-33 0,30 33 0,-30-33 0,12 33 0,-17-33-90,0 15 90,18-19 0,-14 0 0,14 0 90,-18 0-90,0 0-90,-18 0 180,14 0-90,-14-19 0,18 15 0,0-14 0,0 18-90,0-19 90,0 15 0,18-33 0,-14 33 0,32-33-90,-32 33 90,14-15 0,-18 19 0,17 0 0,-12 0-89,30 0 89,-30 19 0,30-15 0,-31 15 0,32-1 0,-32-14-180,31 33 90,-30-33-720,30 33 360,-30-33-4227,12 33 4677,-17-32 0,24 18 0,6-17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3:22.333"/>
    </inkml:context>
    <inkml:brush xml:id="br0">
      <inkml:brushProperty name="width" value="0.08571" units="cm"/>
      <inkml:brushProperty name="height" value="0.08571" units="cm"/>
    </inkml:brush>
  </inkml:definitions>
  <inkml:trace contextRef="#ctx0" brushRef="#br0">34 167 6453,'-19'-2'3778,"4"1"-3598,15 1 720,0 0-811,18 0 1,-14 0 0,31 0-90,-30 0 90,13 0 90,-1 0-180,5 0 90,0 0-90,14 0 0,-32 0-90,14-18 0,-18 13 90,0-13-90,0 18 90,0 0-90,0-18 90,0 13 0,0-13-90,0 18 90,0 0-90,-18-18 90,14 13 0,-14-31 0,18 31 90,-18-13 0,14 18 0,-31 0 0,30 0 90,-12 0-90,17 0 90,-18 18-90,13-13 90,-30 31-90,31-31 0,-14 13 0,18-18-90,0 0 90,0 18 0,0-13 90,0 31-180,0-31 179,0 31-179,0-31 90,18 32-180,4-33 0,0 33 1,-4-33-181,-1 14 90,-12-18-90,30 0-90,-31 19-359,32-15 359,-14 14-3778,35-18 4138,-30 0 0,26 15 0,-30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09:52.088"/>
    </inkml:context>
    <inkml:brush xml:id="br0">
      <inkml:brushProperty name="width" value="0.08571" units="cm"/>
      <inkml:brushProperty name="height" value="0.08571" units="cm"/>
    </inkml:brush>
  </inkml:definitions>
  <inkml:trace contextRef="#ctx0" brushRef="#br0">347 132 5824,'-6'-11'180,"2"2"-90,4 9 3328,0 0-3328,0-16-90,0 11 89,0-11-89,0 16 630,0 0-630,0-17 0,0 13 0,0-13 90,-17 17-90,13 0 0,-12 0 90,16 0-90,0 0 0,-17 0 90,13-16-90,-13 12 0,1-13 0,12 17 0,-13 0 0,0 0 0,13 0 0,-12 0 0,-1 0 0,13 0 0,-13 0 0,17 0 0,0 0 0,-16 0 0,11 0 0,-11 0 0,16 0 0,-17 0-90,13 17 90,-12-13 90,16 12-90,-17 1 0,13-13 0,-13 29 90,17-12-90,0 0 90,-16 12-90,11-12 90,-11 16-90,16-16 90,0 12-90,0-29 90,0 30-90,0-30 90,16 45-90,-11-40 0,11 41 0,-16-46 269,17 29-269,-13-29 270,29 13-180,-29-17 0,29 16-90,-28-12 90,28 13 0,-29-17-90,29 17 0,-29-13 0,13 12 0,-17-16 0,17 0 90,-13 0-90,29 0 0,-29 0 0,29 0 90,-12 0-90,0 0 0,12 0 0,-29 0 90,29-16-90,-29 12 0,30-13 0,-30 0 0,12 13 0,-16-12 90,17-1-90,-13 13 0,13-13 0,-1 1 0,-12-5 0,13 0 0,-17-12 0,0 29 0,0-29 0,0 29 0,0-30 0,0 30 0,0-29 0,-17 29 0,13-13 0,-12 1 0,16 11 0,0-28 0,-17 29 0,13-12 0,-29-1 0,29 13 0,-13-13 0,0 17 0,13-16-90,-12 11 90,-1-11 0,13 16 0,-29 0 0,29 0 0,-46 0 0,41 0 0,-24 0 0,33 0 0,-16 0 0,12 0-90,-13 0 0,17 0-2069,0 0 1440,-17 16-810,13-11 449,-12 11 1080,16-16 0,13 2 0,3 1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3:23.252"/>
    </inkml:context>
    <inkml:brush xml:id="br0">
      <inkml:brushProperty name="width" value="0.08571" units="cm"/>
      <inkml:brushProperty name="height" value="0.08571" units="cm"/>
    </inkml:brush>
  </inkml:definitions>
  <inkml:trace contextRef="#ctx0" brushRef="#br0">30 439 6363,'-26'-15'6477,"23"21"-6387,7 16 0,14 1 0,-18-4-1,0-19 91,0 18-90,0-14 0,18 33 0,-14-33-180,14 33 90,-18-33-90,0 15 90,0-19-180,0 0 90,0-19 90,0 15 0,0-14 0,0 18 0,0-19 0,0 15-89,0-33 89,0 33 0,0-33 0,0 33-90,17-33 90,-12 33 0,30-15 0,-30 19 0,30 0 0,-31 0 0,32 19 0,-32-15 0,14 33 0,-18-33 0,17 33 0,-12-33 0,13 15 0,-18-19 0,17 18 0,-12-14 0,12 15 0,1-1-90,-14-14-180,32 33 90,-14-33-270,0 15 270,13-19 0,-30 0 90,12 0 0,1 0 90,-14 0-90,14 0 90,-18-19-89,0 15 89,0-14-90,0-1 90,0 15-90,0-51 0,0 46 90,0-82 0,0 77 90,-18-77 0,14 82 89,-14-64-89,18 64 360,-17-64-360,12 64 0,-12-46 90,17 50-90,0-13 0,0 18 90,0 0 90,0-18-180,0 13 269,0-13-269,0 18 90,0-18-90,0 13 0,0-13-90,0 18 180,0 0-90,0 36-90,17-26 90,-12 26 90,12 0-90,-17-8 90,18 49-90,-14-31-90,14-5 0,-18-4 90,0-15-90,18 1 0,-14 14 89,14-15-178,-18 1-181,18 14 90,-14-14-990,31 18 721,-30-19-1710,30 15 90,-31-33 2069,14 15 0,5-11 0,6 3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3:23.634"/>
    </inkml:context>
    <inkml:brush xml:id="br0">
      <inkml:brushProperty name="width" value="0.08571" units="cm"/>
      <inkml:brushProperty name="height" value="0.08571" units="cm"/>
    </inkml:brush>
  </inkml:definitions>
  <inkml:trace contextRef="#ctx0" brushRef="#br0">6 62 6723,'-3'-12'1979,"1"3"-1529,2 9 2158,0 0-2428,17 0 0,-12 0 0,12 0-90,1 0 90,-13 0 90,65 0-270,-56 0-360,74 0 90,-79 0-809,61-18 539,-61 14-3328,44-15 3868,-48 19 0,18 15 0,-17 3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0:34.929"/>
    </inkml:context>
    <inkml:brush xml:id="br0">
      <inkml:brushProperty name="width" value="0.08571" units="cm"/>
      <inkml:brushProperty name="height" value="0.08571" units="cm"/>
    </inkml:brush>
  </inkml:definitions>
  <inkml:trace contextRef="#ctx0" brushRef="#br0">30 27 6004,'-16'-15'539,"3"4"271,13 11-1125,0 0 0,13 11 0,3 4 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0:35.687"/>
    </inkml:context>
    <inkml:brush xml:id="br0">
      <inkml:brushProperty name="width" value="0.08571" units="cm"/>
      <inkml:brushProperty name="height" value="0.08571" units="cm"/>
    </inkml:brush>
  </inkml:definitions>
  <inkml:trace contextRef="#ctx0" brushRef="#br0">56 44 6273,'-10'-3'720,"2"0"-540,8 3 1349,0 0-1439,-17-16 90,13 11-90,-12-11 0,16 16 3238,0 0-3238,16 16-90,5-11 90,0 11-90,12-16 90,-29 0 0,46-16-90,-25 11 90,62-11 0,-58 16 89,71 0-89,-71 0 0,41 0-90,-32 0 90,-18 0-90,-3 0 90,-1 0-90,-11 0 0,11 0 90,-16 0-2249,0 0 1260,-16 0-1170,11 0 540,-11 0 1529,16 0 0,0 7 0,0 3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0:36.329"/>
    </inkml:context>
    <inkml:brush xml:id="br0">
      <inkml:brushProperty name="width" value="0.08571" units="cm"/>
      <inkml:brushProperty name="height" value="0.08571" units="cm"/>
    </inkml:brush>
  </inkml:definitions>
  <inkml:trace contextRef="#ctx0" brushRef="#br0">31 34 6094,'-17'-19'1079,"4"4"-809,13 15 5127,0 0-5307,17 17 0,-13-13-90,12 13 90,-16-17-1,17 0 1,-13 0-90,13 0 90,-1 0 90,5 0-180,16 0 90,34 0 0,24 0-90,-12-17 45,-19 16 0,-7-2-45,-28-14 90,37 17-90,-62 0 90,30 0-90,-30 0 180,12 0-90,1 0-90,-13 0 90,13 0-90,-17 0-1754,0 0 0,8 8 0,3 1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0:40.609"/>
    </inkml:context>
    <inkml:brush xml:id="br0">
      <inkml:brushProperty name="width" value="0.08571" units="cm"/>
      <inkml:brushProperty name="height" value="0.08571" units="cm"/>
    </inkml:brush>
  </inkml:definitions>
  <inkml:trace contextRef="#ctx0" brushRef="#br0">34 11 6273,'-19'-6'990,"4"1"-630,15 5 3417,0 0-3687,17 0 0,-13 0 0,13 17 0,-17-13 90,0 12-90,0-16 180,0 17-180,0 4 180,16 16-180,-12-16 90,13 12-90,-17-12 0,17 16-90,-13-16 179,12 12-179,-16-29 0,0 29 90,0-28-90,0 28 0,0-29 90,17 13-90,-13-17 0,13 16 0,-17-12 0,0 13 90,0-17-1709,0 0 0,4 9 0,2 2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0:41.324"/>
    </inkml:context>
    <inkml:brush xml:id="br0">
      <inkml:brushProperty name="width" value="0.08571" units="cm"/>
      <inkml:brushProperty name="height" value="0.08571" units="cm"/>
    </inkml:brush>
  </inkml:definitions>
  <inkml:trace contextRef="#ctx0" brushRef="#br0">49 95 6183,'-6'-11'900,"-16"2"-630,18 9 0,-12 0-1,16 0 2610,0 0-2879,16 0 90,-12 0-90,29 0 90,-28 0-90,11-17 90,17 13-90,-24-12 0,57 16 90,-58 0-90,42 0 0,-29 0 0,16 0 90,-16 0-90,-4-17 0,-1 13 0,-12-13 0,13 17 0,-17 0 0,0 0-90,17 0 0,-13 0-90,12 0-450,-16 0 427,0 0 1,2 11 0,-1 3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0:42.177"/>
    </inkml:context>
    <inkml:brush xml:id="br0">
      <inkml:brushProperty name="width" value="0.08571" units="cm"/>
      <inkml:brushProperty name="height" value="0.08571" units="cm"/>
    </inkml:brush>
  </inkml:definitions>
  <inkml:trace contextRef="#ctx0" brushRef="#br0">30 62 6183,'-16'-13'900,"2"2"-630,14 11 2248,0 0-2338,17 0-90,-13 0 0,29 0 0,-12 0 0,0 0 180,28 0-270,-24 0 180,46 0-90,-30 0 0,13-17-90,-33 13 0,12-12 90,-12 16-90,0 0 0,-5 0 0,-16 0-1147,0 0 0,14 11 0,2 3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0:43.215"/>
    </inkml:context>
    <inkml:brush xml:id="br0">
      <inkml:brushProperty name="width" value="0.08571" units="cm"/>
      <inkml:brushProperty name="height" value="0.08571" units="cm"/>
    </inkml:brush>
  </inkml:definitions>
  <inkml:trace contextRef="#ctx0" brushRef="#br0">27 34 6453,'-15'-7'1170,"3"1"-901,12 6 1800,0 0-1889,17 17 90,-13-13-90,13 13 0,-17-17 90,0 16-90,0-11-90,0 11 89,0 1 271,16 4-90,-11 16-270,11-16 0,1 12 0,-13-29 0,13 13 0,-17-1-90,0-12 90,0 13-90,0-17 270,0 0-270,0-17 89,0 13-89,0-12 0,0 16 0,-17-17 0,13-4 0,-13 0 0,17-12 0,0 29 0,0-12 0,0 16 0,0-17 0,0 13 0,0-13 0,17 1 0,-13 11-89,13-11 89,-1 16 0,-12-17 0,13 13 0,-17-13 0,16 17 0,-11 0 0,11 0 0,-16 0 0,17 0-90,-13-16 90,13 12 0,-1 4 0,5 4 0,0 12-90,12 1 90,-29 4 0,29 16 0,-29-16 0,13 12 0,-17-29 0,17 29 0,-13-28 90,12 28-90,-16-29 0,0 13 0,0-17-270,17 16 180,-13-12-720,13 13 271,-17-17-563,0 0 0,0-12 0,1-3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0:45.146"/>
    </inkml:context>
    <inkml:brush xml:id="br0">
      <inkml:brushProperty name="width" value="0.08571" units="cm"/>
      <inkml:brushProperty name="height" value="0.08571" units="cm"/>
    </inkml:brush>
  </inkml:definitions>
  <inkml:trace contextRef="#ctx0" brushRef="#br0">272 437 6363,'-6'-14'900,"2"3"-540,4 11-91,-17 0 1,13 0 0,-12 0-90,16 0 90,0 0 180,0-17 269,-17 13-539,13-13 360,-13 1-450,1 11 180,11-11-180,-11 16 89,-1 0-89,13 0 90,-29-17-180,29 13 90,-13-13 0,0 17-90,13 17 0,-12-13 90,-1 13-90,13-17 90,-13 33 0,17-25-90,0 26 90,0-34-90,0 16 0,0-12 0,0 29 90,0-28-90,0 28 90,17-12-90,-13-1 0,13 14 0,-17-30 0,16 12 0,-12 1 0,13-13-180,0 13 90,3-17-360,18 0 360,-1 16-359,1-28 359,-1 24 0,-16-28 0,-5 16 90,-16 0-90,17 0 0,-13-17 0,13 13 0,-17-13 0,0-16 0,0 25 90,0-59 0,0 42 0,0-28 0,0 15 180,0-16-90,0 29 180,-17-41-180,13 58 270,-13-42-181,1 29 361,11-16-450,-11 16 360,-1 4-360,13 1 180,-12 12-90,16-13 179,0 0-269,0 13 90,0-12-180,0 16 180,0 0-180,0 16 0,0 5 0,0 0 90,16 12-90,-12-12 90,13 16-90,-1 17 90,-11-12-90,28 28 0,-29-28 90,29 12-90,-29-17 90,13 0-90,0-16 0,3 12-90,1-12-180,12 0 180,-29-5-270,30-16 270,-30 0-269,29 0 179,-29 0-90,29 0 180,-29 0-180,13-16 180,-17-5 0,0 0 90,0-12 0,0 12 0,0 0 180,-17-12-90,13 29 90,-12-29-90,16 29 0,0-29 0,0 28 0,0-11 0,0 16 0,0 0 269,-17-17-269,13 13 90,-13-13-90,17 17 180,0 0-270,17 17 0,-13-13 0,13 29 0,-17-28 0,0 11 0,0 17 90,0-24-90,16 57 0,-12-58 0,30 42 0,-30-46-180,29 30 90,-12-30-450,16 29 450,0-29-449,-16 13 359,12-17-270,-28 0 360,28-17-450,-29 13 361,13-13-91,-1 1 270,-12 12-180,13-30 180,-34 30 90,13-29 0,-12 12 180,16 0-181,0-12 271,-17 29-270,13-29 180,-13 29-180,17-13 270,0 1-270,0 11 270,0-11-270,0 16 89,0 0-89,0-17-90,0 13 90,0-13-90,0 17 0,0 0 0,0 17 0,0 4 0,0 0 0,0-5 0,17 1 90,-13-13-90,13 46 0,-1-42 0,-12 42 0,13-29-270,-1 16 91,-11-16-811,28 12 450,-29-29 540,29 13 0,-11-15 0,17 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09:52.834"/>
    </inkml:context>
    <inkml:brush xml:id="br0">
      <inkml:brushProperty name="width" value="0.08571" units="cm"/>
      <inkml:brushProperty name="height" value="0.08571" units="cm"/>
    </inkml:brush>
  </inkml:definitions>
  <inkml:trace contextRef="#ctx0" brushRef="#br0">14 9 6273,'-7'-4'990,"1"0"-630,6 4 3148,0 0-3418,17 0 0,-13 0-1,12 0 1,-16 0 0,17 0 0,-13 0 180,13 0-180,-1 16 0,-12-12 0,30 30-90,-30-30 90,29 12-90,-29 1 180,29 4-90,-29-1 0,13 14 0,-17-30-90,17 12 90,-13-16-90,12 17 0,-16-13 90,0 13-90,17-17 90,-13 16-90,13-11 90,-17 11-90,0-16 0,0 17 0,16-13 0,-11 12 89,11-16-89,-16 0 0,0 0 0,0 17 90,17-13-90,-13 13 0,13-17 0,-17 0 90,0 0-90,16 0 0,-12 0 0,13 0 0,-17 0-1619,0 0 0,6 3 0,1 2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0:45.996"/>
    </inkml:context>
    <inkml:brush xml:id="br0">
      <inkml:brushProperty name="width" value="0.08571" units="cm"/>
      <inkml:brushProperty name="height" value="0.08571" units="cm"/>
    </inkml:brush>
  </inkml:definitions>
  <inkml:trace contextRef="#ctx0" brushRef="#br0">264 96 6453,'-1'-12'1170,"0"3"-901,1 9 1800,0 0-1799,-16-17-90,12 13 0,-13-13 0,17 17 0,-17 0 0,13 0-90,-12 0 89,16 0 91,0 0-180,-17 0 0,13 0 0,-13 0 0,17 0 0,0-16 0,0 12 0,0-13 90,-16 17-180,12 0 180,-13 0-180,0 0 90,13 0-90,-12 0 0,16 0 0,0 0 90,0 17 0,-17-13-90,13 12 180,-13 1-91,1 4 181,12 16-180,-13-16 90,17 29-180,0-42 180,0 58-90,0-57 0,0 41-90,17-46 90,3 29 0,1-12-90,12-1 90,-12-3-90,0-17 0,12 17 0,-29-13 0,29 12 0,-29-16 90,30 0-90,-30 0 0,29 0-90,-29-16 0,29 12 0,-28-13-450,28 17 270,-29 0-1079,13 0 809,-17 0 540,0-17 0,14 18 0,4-12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0:46.744"/>
    </inkml:context>
    <inkml:brush xml:id="br0">
      <inkml:brushProperty name="width" value="0.08571" units="cm"/>
      <inkml:brushProperty name="height" value="0.08571" units="cm"/>
    </inkml:brush>
  </inkml:definitions>
  <inkml:trace contextRef="#ctx0" brushRef="#br0">35 223 6723,'-19'-20'1709,"4"4"-1259,15 16 3238,0 0-3598,16 16 0,-12-11 0,29 11 0,-28-16-90,28 0 90,-29 0 0,29 0-90,-29 0 89,46 0 1,-42 0-90,42-16 0,-46 11-90,30-11 90,-30 16-179,12 0 179,-16-17-90,0 13 0,0-29 0,0 29 90,-16-13-90,12 1 90,-13 11 0,0-11 0,13-1 0,-12 13 0,-1-13 0,13 17 0,-29 0 90,29-16-90,-13 12 90,17-13-90,-17 17 0,-3 17 90,-1-13 0,4 12-90,17-16 90,0 0 89,-16 17-179,11 4 180,-11 16-90,16-16 180,0 29-270,0-42 90,0 25-90,0-16 90,0-13-90,0 29 90,0-29 0,0 30-90,16-30 90,5 29-90,0-29 180,45 29-90,-53-29 90,70 13-180,-58-17 179,29 0-179,-17 0 0,0 0-89,-16 0-271,12 0 180,-29 0-90,13 0-90,-17-17 0,0 13 1,0-12-181,0 16-3148,0 0 1979,0-17 1709,0 13 0,9-14 0,2 16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0:47.778"/>
    </inkml:context>
    <inkml:brush xml:id="br0">
      <inkml:brushProperty name="width" value="0.08571" units="cm"/>
      <inkml:brushProperty name="height" value="0.08571" units="cm"/>
    </inkml:brush>
  </inkml:definitions>
  <inkml:trace contextRef="#ctx0" brushRef="#br0">363 613 6543,'-15'-8'1260,"4"1"-901,11-10 1,0 13 0,0-12 0,0 16 989,0 0-1079,-17-17-90,13 13 0,-13-13 269,17 17-359,0 0 360,-16-16-360,12 11 180,-30-11-180,30 16 90,-29-17-180,29 13 90,-13-13 0,1 17 0,-5 0-90,0 0 0,5 0 89,16 0-89,0 0 0,-17 17 90,13-13-90,-13 13 90,1-1 0,11 5-90,-11 0 180,-1 29-180,13-42 90,-13 42-90,34-46 90,-13 29-90,29-12 0,-12 0 0,17 12-270,-1-29 180,0 13 0,-16-17 0,-4 0 0,-1 0 1,-12 0-1,13 0-90,0-17 0,-13 13-270,29-29 270,-12 29-180,-1-46 270,-3 25 0,-17-29 0,0 33 1,0-12 89,0 12-90,0 0 0,0-28 90,0 24 90,-17-46-90,13 46-845,-12-25 935,16 30 0,0-1 0,0 4-1,0 1 181,-17-22-90,13 13 270,-13-24 575,17 45-575,0-30-271,0 30 271,0-29-450,0 29 180,0-13-90,0 17 270,-16 33-270,12-24 270,-13 57-271,17-41 361,0 62-360,0-58 90,17 54-90,-13-58 90,12 29-90,-16-17 90,0 17-180,17-12 90,-13 12-180,13-33-630,-1 12 270,-12-12-2248,30-1-90,-14-3 2788,18-17 0,-16 11 0,-4 2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0:49.963"/>
    </inkml:context>
    <inkml:brush xml:id="br0">
      <inkml:brushProperty name="width" value="0.08571" units="cm"/>
      <inkml:brushProperty name="height" value="0.08571" units="cm"/>
    </inkml:brush>
  </inkml:definitions>
  <inkml:trace contextRef="#ctx0" brushRef="#br0">327 437 6273,'-6'-14'1170,"1"3"-900,5 11 3417,0 0-3597,-17-17 90,13 13-90,-13-13 270,17 17-270,-16 0 90,12-16-90,-30 11 0,30-11 0,-12 16 0,-1-17-90,13 13 0,-29-13 0,29 17 90,-30 17-90,30-13 0,-29 29 0,12-28 0,1 28 90,3-29-90,17 29 0,0-29 0,0 29 90,0-28-90,-17 11 0,30 17 0,-26-24 90,30 41-90,0-46 89,3 29-89,1-29-269,29 29 89,-42-29-90,42 13 90,-29-17-90,16-17 180,-16 13-180,12-29 180,-29 29-179,29-46 179,-28 42-90,11-59 180,-16 42-90,0-45 90,0 28 180,0-28-90,0 28 179,0-28-89,0 45 180,-16-25-270,11 29 360,-11 1-360,16-14 449,0 30-449,0-12 90,0 16 90,0 0-180,0 16 0,0-12 0,0 30 0,0-30 270,0 29-270,0-12 90,0 33-90,0-29 89,0 58-89,0-54 0,16 41 0,-11-32 0,11 15-90,-16-28 90,17 42-90,-13-59 0,29 42-90,-29-46-90,29 29 90,-28-29-179,28 13 179,-29-17-180,29 0 270,-12 0-180,0 0 180,-5 0-90,1-17 90,-13 13-90,13-46 90,-17 42 90,0-42-90,0 46 180,0-29-90,0 29 90,0-29-90,0 28 179,0-28-179,0 13 90,0-1-90,0 4 0,0 17 0,0 0 0,-17-16-90,13 11 90,-13-11-90,17 16 180,0 0-180,0 16 0,0-11 0,17 28 0,-13-29 0,13 29 0,-17-12 0,0 16 90,0 1-90,16-18-450,-12 14 270,13-30-899,0 29 449,-13-29-3867,29 13 2608,-12-17 1889,-1 0 0,5 4 0,-14 2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0:50.180"/>
    </inkml:context>
    <inkml:brush xml:id="br0">
      <inkml:brushProperty name="width" value="0.08571" units="cm"/>
      <inkml:brushProperty name="height" value="0.08571" units="cm"/>
    </inkml:brush>
  </inkml:definitions>
  <inkml:trace contextRef="#ctx0" brushRef="#br0">23 25 6273,'-13'-17'0,"3"9"0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0:51.130"/>
    </inkml:context>
    <inkml:brush xml:id="br0">
      <inkml:brushProperty name="width" value="0.08571" units="cm"/>
      <inkml:brushProperty name="height" value="0.08571" units="cm"/>
    </inkml:brush>
  </inkml:definitions>
  <inkml:trace contextRef="#ctx0" brushRef="#br0">46 62 6273,'-26'-34'6837,"6"6"-6748,20 28 631,0 0-180,0 33-360,0-8 0,17 13 89,-13-5-89,13-12 540,-17 66-540,0-37 45,8 10 0,0 0-136,-4-14 136,5 6 0,-1-1-135,-8-5 0,0 25 0,0-51 0,0 14-90,0-14 180,0 34-90,0-29 0,0 42 0,0-59 0,17 42-90,-13-30 90,12 1-90,-16-4 0,0-1 90,0-11 0,0 11-90,0-16 359,0 0-359,0-16 0,0 11-90,0-28 90,0 29-90,0-13 90,0 1-90,0 12 1,0-29 89,0 28-90,0-28-90,0 12 180,0-16-180,0 0 90,0-1-180,0-16 270,0 29-270,0-41 270,0 58-90,0-59 0,0 59-90,0-42 180,0 46-90,0-29 0,0 12 1,0 0 89,0 5-180,17-1 180,-13 13-90,13-13 90,-1 1-90,-11 12 90,28-13-90,-29 17 90,29 0-90,-12 17 90,0-13-90,12 29 90,-29-29-90,13 29 90,-1-28-90,-12 11 0,13 1 0,-17-13-180,17 29 180,-13-29-270,12 29 181,-16-12-181,0 0 180,-16 12-450,12-29 450,-13 13-269,0 0 269,13-13-540,-29 12 450,29-16-989,-46-16 449,42 12 810,-42-13 0,56 14 0,-9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0:51.784"/>
    </inkml:context>
    <inkml:brush xml:id="br0">
      <inkml:brushProperty name="width" value="0.08571" units="cm"/>
      <inkml:brushProperty name="height" value="0.08571" units="cm"/>
    </inkml:brush>
  </inkml:definitions>
  <inkml:trace contextRef="#ctx0" brushRef="#br0">186 42 6633,'-20'-11'1349,"4"1"-899,16 10 720,0 0-721,-17 0-179,13 0 90,-12 0 270,16 0-361,-17-16 541,13 12-630,-13 4 270,1 4-360,12 12 269,-30 1-269,30-13 180,-12 29-270,16-12 90,0 0-90,0-4 90,0-1-90,0-12 90,0 29-90,0-28 90,0 28 0,16-12-90,5-1 0,16 14 0,-16-30-360,29 29 270,-42-29-180,42 13 180,-46-17-90,29 0 90,-28-17-89,28 13 89,-29-13-180,13 1 180,-17 12 0,0-30 90,0 14-90,0-18 90,-17 17-90,13 5 90,-13-1 0,17 13-90,0-12 90,-16-1 0,11 13 0,-28-29 0,29 28-90,-13-11 90,1 16 0,12-17-90,-13 13 0,0-13-90,13 17-449,-12 0 269,16 0-652,0 0 0,9 13 0,2 3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0:52.236"/>
    </inkml:context>
    <inkml:brush xml:id="br0">
      <inkml:brushProperty name="width" value="0.08571" units="cm"/>
      <inkml:brushProperty name="height" value="0.08571" units="cm"/>
    </inkml:brush>
  </inkml:definitions>
  <inkml:trace contextRef="#ctx0" brushRef="#br0">47 30 6453,'-25'-16'4678,"4"3"-4409,21 13 1351,0 0-1351,0 16 1,16-12 0,-11 30 270,11-14-360,-16 18 539,0 16-539,0-13 540,0 46-540,17-41 179,-13 41-269,13-62 270,-17 41-360,0-57 180,0 41-90,0-46-90,0 29 90,0-29-90,0 13 0,0-17 180,0 0-270,0 16-90,0-12 90,0 13-540,0-17-3957,0 0 1889,0-17 629,0 13 2069,0-12 0,16 6 0,5-2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0:53.030"/>
    </inkml:context>
    <inkml:brush xml:id="br0">
      <inkml:brushProperty name="width" value="0.08571" units="cm"/>
      <inkml:brushProperty name="height" value="0.08571" units="cm"/>
    </inkml:brush>
  </inkml:definitions>
  <inkml:trace contextRef="#ctx0" brushRef="#br0">36 240 6453,'-19'-8'1799,"3"1"-1349,16 7 3958,0 0-4319,17 0 1,-13 0-90,12 0 90,1 0 0,-13 0-90,13 0 90,-17 0 0,16 0-90,-12 0 0,30 0 0,-30 0-90,29 0 90,-12 0-180,-1 0 90,-3 0-89,-17 0 89,17-17-180,-13 13 180,12-12 0,-16-1 0,0 13 0,0-13 90,0 17-90,-16-16 90,12-5 0,-30 0 90,30 4-90,-12 1 0,-1 12 90,13-13 0,-29 17 0,29-16-90,-13 11 180,0-11-180,13 16 90,-29 0 0,29 0 0,-13 0-1,17 0 1,-16 16 0,12-11 0,-13 11 0,17-16 0,0 17 0,0-13 0,0 12 180,0 1-180,0 4 270,0 33-360,0-29 270,0 24-181,0-28 91,17 17-90,-13-18 0,29 14 0,-12-30 0,16 29-90,-16-29 90,12 13-90,-12-17 90,-1 0-90,-3 0 0,-17 0 0,17 0 0,-13 0-90,29 0 0,-29 0-270,13-17 180,-17 13-809,16-13 539,-11 17-5756,11 0 6206,-16 0 0,9 3 0,1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0:55.949"/>
    </inkml:context>
    <inkml:brush xml:id="br0">
      <inkml:brushProperty name="width" value="0.08571" units="cm"/>
      <inkml:brushProperty name="height" value="0.08571" units="cm"/>
    </inkml:brush>
  </inkml:definitions>
  <inkml:trace contextRef="#ctx0" brushRef="#br0">24 26 6543,'-13'-14'2159,"2"2"-1799,11 12 1349,0 0-900,0 33-539,0-24 0,0 40 270,0-28-270,0 0 89,17 12-179,-13-12 450,12 16-540,-16-16 180,0 12-270,0-29 90,0 30 180,0-30-270,0 12 269,0-16-89,0 17-180,0-13 90,0 13 0,0-17-90,0 0-90,0-34 90,0 26 0,0-25 0,0 16 0,0 13-90,0-29 90,0 12 0,0-16 0,0 16-90,0-12 90,17 12-90,-13 0 90,29 5 0,-29 16 0,30 0-90,-14 0 90,1 0 0,12 0 0,-28 0-90,28 33 90,-29-25 0,29 42 0,-29-46 0,13 13 0,-17-1 0,0-11 0,0 11 0,0 1 0,0-13 0,0 13 0,0-17 0,0 0 0,0 16 0,0-12 90,0 13-90,0-17 90,0 0-90,0-17 0,0 13 0,0-12 0,0 16 0,-17-17 0,13 13-90,-12-29 90,32 28 0,-12-28 0,13 29 0,-17-29-90,0 29 90,16-13 0,-11 17-89,28 0 89,-29 0 0,29 0 0,-29 0 0,30 17 0,-30-13 0,12 29 0,-16-29 0,17 29 0,-13-12 0,29 0 0,-29 12-90,30-12 90,-30 0-180,29-5 90,-29-16-270,29 17 270,-29-13-90,30 13 90,-30-17-270,29-17 180,-29 13 1,13-29 89,-1 29-90,-12-30 90,13 30-90,-17-46 180,0 42 0,0-25 0,0 16 180,0 13-90,0-29 0,0 29 0,0-13 90,-17 1-91,13 11 1,-12-28-90,16 29 90,-17-13-90,13 17 180,-29 0-180,29 0 180,-30 17-180,30-13 180,-12 29-180,-1-28 90,13 28-90,-13-29 90,17 29-90,0-12 90,17 16-90,-13-16 0,29 12-90,-12-29 0,16 13 0,-16-17 0,12 0 0,-29 0 0,30 0 90,-30-17-90,12 13 90,-16-12 0,0-1 0,0 13 90,0-29 0,0 28 0,17-28 0,-13 29 0,13-12 0,-17 16 0,0-17-90,0 13 90,16-13-90,-11 17 0,11 0 0,1 0 0,-13 0 0,29 17 90,-29 4-90,13-1 0,-1 13 90,-11-28-90,11 28 0,-16-29 0,17 29 90,-13-29-90,13 13 0,-17-17 180,0 0-180,-17 0 0,13 0 0,-13-17 90,17 13-90,-16-12 0,11-1 0,-11 13 0,16-29 0,0 28 0,0-28 0,0 29-90,16-29 90,-11 29 0,11-13 0,1 17 0,4 17 0,-1-13-90,14 13 90,-14-17 0,1 16 0,12-12 0,-29 29-90,13-28-90,0 28 180,-13-29-90,12 29 0,-16-29 0,0 13 90,0-17-90,0 0 90,-16 0 0,12 0 0,-13-17 0,17 13 0,0-12 0,-17 16 0,13 0-90,-12-17 90,16 13 0,16-29 0,-12 12 0,30 0 0,-30-12-90,29 29 90,-12-13 0,-1 1-90,-3 11 90,0-11 0,-13 16 0,12 16 0,-16-11 0,17 11 0,-13-16 0,13 0 0,-1 17 0,-12-13 0,30 46 90,-30-42-90,12 42-90,-16-46-360,0 13 91,17-1-3869,-13 5 2609,13 0 1619,-17-5 0,16-4 0,3 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09:54.603"/>
    </inkml:context>
    <inkml:brush xml:id="br0">
      <inkml:brushProperty name="width" value="0.08571" units="cm"/>
      <inkml:brushProperty name="height" value="0.08571" units="cm"/>
    </inkml:brush>
  </inkml:definitions>
  <inkml:trace contextRef="#ctx0" brushRef="#br0">248 560 6453,'-13'-20'1260,"3"3"-901,10 17 6388,0 0-6658,0-16-89,0 12 90,0-13-90,0 0 0,0 13 90,0-29-90,0 12 90,-17-16-90,13 16 0,-12-12 0,16 12 0,0 0 0,0 5 0,0-1 0,0 13 0,0-12 0,0-1 0,0-4 0,0 0 0,-17 5 0,13 16 0,-13-17 0,17 13 0,0-13 0,0 1 0,0 12 0,0-13 0,0 1 0,0 11 0,0-11 0,0 16 0,0 0 0,0-17 0,0 13-90,0-13 90,0 17-180,0 0 180,0 17-89,0-13 89,0 29 0,0-28 0,0 11 0,-16 1 0,12-13 0,-30 29 0,30-12 0,-12 0 0,16-5 0,-17 1 0,13-13 89,-13 29-89,17-29 0,-16 13 0,12-17 0,-13 0 0,17 0-89,0 0-1,17 0 90,-13 0-90,12-17 0,-16 13 90,0-12-270,17-1 270,-13 13-90,13-29 0,-17 28 0,16-11 90,-12 16-90,13-17 90,-17 13 0,0-13 0,0 1 0,17 12 0,-13-13-90,12 17 90,-16 0 0,0 0 0,0-16 0,0 11 0,0-11 0,0 16-180,0 0 180,17 0 0,-13 0 0,13 0 0,-17 0-90,0 0 90,0 16 0,0-11 0,16 11 0,-12-16 0,13 0 0,-17 17 0,17-13 0,-13 29 0,12-29 0,-16 13 0,17-17 90,-13 16-90,13-11 0,-17 11 0,0-16 0,0 0 0,16 0 90,-12 17-90,13-13 0,-17 13 0,0-17-1642,0 0 1,-3-20-1,-2-4 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0:56.600"/>
    </inkml:context>
    <inkml:brush xml:id="br0">
      <inkml:brushProperty name="width" value="0.08571" units="cm"/>
      <inkml:brushProperty name="height" value="0.08571" units="cm"/>
    </inkml:brush>
  </inkml:definitions>
  <inkml:trace contextRef="#ctx0" brushRef="#br0">39 229 6543,'-10'-2'4228,"2"0"-3778,8 2 539,0 0-899,16 0 0,-11 0 0,11 0 180,1 0-270,4 0 90,-1 0 0,14-17-90,-30 13 0,12-12 0,1 16 0,-13 0 0,13 0-90,-1 0 0,-12 0 0,13 0-180,0-17 180,-13 13-360,12-13 450,-16 17-270,0-16 270,0 11-90,0-11 90,-16-1-90,12 13 90,-13-13 0,17 17-89,-17-16 89,13 12 179,-29-13-179,29 17 180,-29-16-180,29 11 180,-13-11-90,0 16-90,13 0 90,-12 0-90,16 0 90,0 0 0,-17 0 90,13 0-90,-13 16 180,1-11-180,11 11 180,-11 1-181,16 3 451,-17 34-450,13-29 180,4 42-270,4-59 270,13 42-270,-17-29 90,16-1 0,-11-3-90,11 0 90,1-13-90,-13 12-270,46 1 90,-25-13-899,45 13 539,-28-17-3328,28-17 2249,-28 13 1619,-5-13 0,6 19 0,-11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0:57.716"/>
    </inkml:context>
    <inkml:brush xml:id="br0">
      <inkml:brushProperty name="width" value="0.08571" units="cm"/>
      <inkml:brushProperty name="height" value="0.08571" units="cm"/>
    </inkml:brush>
  </inkml:definitions>
  <inkml:trace contextRef="#ctx0" brushRef="#br0">1 552 6723,'9'5'4947,"-2"-1"-4677,-7 12 0,17-11-90,-13 11 629,12 1-719,-16 4 180,17-1-90,-13-3 90,13-1-270,-17-11 180,0 11-90,0 1 90,0-13-180,0 13 90,16-17 0,-11 0-90,11 0 0,-16 0-180,0 0 180,-16-17-90,11 13 90,-11-13-90,16 1 90,0 11-90,-17-28 90,13 29 0,-13-29-90,17 29 0,17-29 90,-13 28 0,13-28 0,-17 29-90,16-13 90,-11 17 0,28-16-90,-29 12 90,13-13 0,-17 17 0,16 17 0,-12-13 0,13 12 0,-17-16 0,16 17 0,-11-13 0,28 29 0,-29-28 0,29 44 90,-29-40-90,13 40 0,0-44 0,-13 28 0,12-12 0,1-1-90,-13 14-90,29-30 0,-29 12-179,30-16 179,-30 0-540,29-16 450,-29 12-359,13-46 359,-17 41-450,0-57 540,16 41-449,-12-45 539,-4 28 0,-4 5 0,-12 4 0,16 28 90,0-28 0,0 12 0,0 1 90,0-30 0,0 42 0,0-42 0,0 46 0,-17-13-1,13 0 1,-13 13 360,17-29-360,0 29 360,0-29-270,-16 12 359,12-16-449,-13 16 540,17-12-540,0 28 360,-17-11-270,13 16 269,-12-17-359,16 13 270,0-12-180,0 16 899,0 0-989,0 16-90,0-12 0,16 29 90,-12-12 0,13 0 90,-17 29-90,0-25 270,17 62-270,-13-41 90,12 41-90,-16-46 90,17 30-180,-13-30 90,13 13-90,-1-16-90,-12-1 0,13-16-450,0-5 180,-13 1-1619,29-13 1260,-12 13-4858,-1-17 5577,-3 0 0,4-7 0,5-1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0:58.218"/>
    </inkml:context>
    <inkml:brush xml:id="br0">
      <inkml:brushProperty name="width" value="0.08571" units="cm"/>
      <inkml:brushProperty name="height" value="0.08571" units="cm"/>
    </inkml:brush>
  </inkml:definitions>
  <inkml:trace contextRef="#ctx0" brushRef="#br0">28 52 6723,'-15'-5'1529,"3"2"-1079,12 3 1079,0 0-1259,16 0 0,-12 0 0,13-17-90,-17 13-1,17-13 181,-13 17-180,29 0 270,-12 0-540,16 0-630,0 0 181,1 0 539,-1 0 0,8-2 0,1-1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1:02.418"/>
    </inkml:context>
    <inkml:brush xml:id="br0">
      <inkml:brushProperty name="width" value="0.08571" units="cm"/>
      <inkml:brushProperty name="height" value="0.08571" units="cm"/>
    </inkml:brush>
  </inkml:definitions>
  <inkml:trace contextRef="#ctx0" brushRef="#br0">63 124 6004,'-14'-6'449,"3"1"-359,11 5 540,0 0-540,-17-17 0,13 13 0,-13-13-90,17 17 2878,0 0-2878,17 0 0,-13 0 90,13 0-180,-17 0 90,16 0 90,5 0-90,0 0 0,12 0 0,-12 0 0,33 0 0,-30 0 0,26 0 0,-29 0 0,33 0 90,-29 0 0,41 0-90,-57 0 0,40 0 0,-28 0 90,16 0-90,1 0 0,-1 0 0,1 0 0,-1 0 0,0 0 0,1 0 0,-1 0 0,0 0 0,-16 0 0,29 0 0,-25 0 0,29 0 0,-17 0 0,0 0 0,1 0 0,-1 0 0,0 0 0,1 0 0,-1 0 0,1 0 0,-18 17 0,30-13 0,-42 13 0,59-17 0,-59 0 0,58 0 0,-57 0 90,57 0-90,-41 0 0,29 0 0,-17 0 0,17 0 0,-29 0 0,42 0 0,-42 0 0,45 0 0,-45 0-90,41 16 180,-57-11-90,57 11 0,-41-16-90,46 0 90,-30 0 90,13 0-180,-17 0 90,1 0 90,-1 0-90,17 0-90,-29 0 180,41 0-90,-41 0 0,46 0 0,-46 0 0,41 0 0,-58 0 0,59 0 0,-42 0 0,29 0 0,-17 0 0,0 0 0,1 0 0,-1 0 0,0 0 0,17 0 0,-29 0 0,42 0 0,-42 0 0,29 0 0,-34 0 0,30 17 0,-25-13 0,29 13 0,-17-17 0,1 0 0,-1 0 0,0 0 0,1 0 0,-1 0 0,-16 0 0,29 0 0,-42 0 0,58 0 0,-57 0 0,57 0 0,-58 0 0,42 0 0,-29 0 0,16 0 0,-16 0 0,29 0 0,-42 0 0,59 0 0,-59 0 0,42 0 0,-30 0 0,18 0 0,-18 0 0,30 0 0,-25 0 0,46 0 0,-46 0 0,41 0 0,-58 0 0,59 0 0,-59 0 0,58 0 0,-41 0 0,13 0 0,-5 0 0,-29 16 0,13-12 0,-1 13 0,5-17 0,0 0 0,29 0 0,-42-17 0,58 30 0,-57-42 0,57 41 0,-58-12 0,59 4 0,-42 13 0,29-17 0,-17 0 0,0 0 0,1 0 0,16-17 0,-13 30 0,30-42 0,-46 41 0,41-28 0,-58 16 0,59 0 0,-42 0 0,45 0 0,-45 0 0,41 0 0,-57 0 0,57 0 0,-58 0 0,59 0 0,-59 0-90,75 0 90,-70 0 0,70 0 0,-59 0 0,30 0 0,-16 0 0,16 0 0,-29 0 0,58 0 0,-71 0 0,71 0 0,-58 0 0,46 0 0,-30 0 0,30-17 0,-30 13-90,30-13 90,-30 17 0,30 0 0,-30 0 0,30 0 0,-46 0 0,41 0 0,-58 0 0,59 0 0,-42 0 0,45 0 0,-28-16 0,-5 11 0,-4-11 0,-12 16 0,0 0-90,29 0 90,-25 0 0,62 0-90,-42-17 90,7 15 0,0 0 0,-6-15 0,41 17 0,-46 0 90,30 0-90,-30 0 90,30 0-90,-46 0 90,58 0-90,-71 0 90,71 0-90,-58 0 90,46 0-90,-46 0 0,58 0 0,-54 0 0,58 0 0,-62-16 90,41 12-90,-57-13 0,57 17 0,-41 0 90,29 0-90,-17 0 0,1 0 0,-1 0 0,0 0 0,1 0 0,-1 0 0,0 0 0,1 0 0,-1 0 0,0 0 0,1 0 0,-1 0 0,-16 0 0,12 0 0,-29 0 90,29 0-90,-28 0 180,28 0-180,-29 0 179,13 0-179,-17 0-1079,0 0-900,-17-16 450,13 11 1529,-13-11 0,18 27 0,1 3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1:06.861"/>
    </inkml:context>
    <inkml:brush xml:id="br0">
      <inkml:brushProperty name="width" value="0.08571" units="cm"/>
      <inkml:brushProperty name="height" value="0.08571" units="cm"/>
    </inkml:brush>
  </inkml:definitions>
  <inkml:trace contextRef="#ctx0" brushRef="#br0">52 122 6273,'-8'-6'1260,"1"2"-811,7 4 2430,0 0-2519,-16-16-91,12 11 91,-13-11 450,17 16 629,0 0-1439,17 16 90,-13 5 0,12 0 0,1 12-90,-13-29 180,29 46-180,-28-42 90,44 59 0,-40-59 179,40 58-179,-44-57-90,11 24 90,1-33-90,-13 17 90,13-13 0,-17 12-90,0-16 90,0 17-90,0-13 270,16 13-180,-12-17 270,13 0-270,-17 0 180,0-17-270,0 13 179,17-29-179,-13 29 180,12-30-180,-16 14 0,17-18 0,-13 17 0,13-28-90,-1 40 0,-12-57 90,13 58-89,0-42-1,-13 29 90,12 0-90,-16 5 0,0-1 90,0 13 0,0-13 0,0 17-180,0 0 180,0-16-90,0 12 90,0-13-270,0 17-1912,0 0 1,17 15 0,3 3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1:07.515"/>
    </inkml:context>
    <inkml:brush xml:id="br0">
      <inkml:brushProperty name="width" value="0.08571" units="cm"/>
      <inkml:brushProperty name="height" value="0.08571" units="cm"/>
    </inkml:brush>
  </inkml:definitions>
  <inkml:trace contextRef="#ctx0" brushRef="#br0">163 24 6543,'-45'-13'3868,"19"3"-3598,9 10 270,17 0 269,0 0-629,-16 0-90,12 0 90,-13 0-90,17 0 360,0 0-360,0 16-90,0-12 89,-17 13 1,13-17-90,-12 16 90,16 5 0,0 0 0,0 12-90,0-29 90,16 30-90,-12-30 90,30 29-90,-30-29 90,29 29-90,-29-29 0,29 13 0,-28-17 0,44 0-90,-40 0 90,24 0 0,-17 0 0,5-17-90,0 13 90,-4-12 0,-17-1 0,0 13 0,0-29 0,0 29 0,0-13-90,0 17 90,0-17 0,0 13 0,0-12 0,0-1 0,-17 13 0,13-13-90,-29 1 90,28 11 0,-11-28-90,16 29 0,-17-12 0,13 16-269,-29 0 179,29 0-630,-13 0 450,17 0-832,0 0 0,2 11 1,0 3-1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1:08.003"/>
    </inkml:context>
    <inkml:brush xml:id="br0">
      <inkml:brushProperty name="width" value="0.08571" units="cm"/>
      <inkml:brushProperty name="height" value="0.08571" units="cm"/>
    </inkml:brush>
  </inkml:definitions>
  <inkml:trace contextRef="#ctx0" brushRef="#br0">37 61 6813,'-20'-13'2429,"4"2"-1890,16 11 1710,0 0-1889,0-16-90,0 12 0,0-13-1,0 17 991,0 0-1170,0 17 0,0 3 0,0 1 0,0 12-1,0-12 271,17 33-270,-13-29 90,12 41-90,-16-57 90,0 57-180,0-41 90,0 29 0,0-33 0,0 28-90,0-40 0,17 41 0,-13-46 90,13 29-90,-17-29 0,0 13-90,0-17-8635,0 0 8725,16 0 0,1-1 0,16-1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1:08.621"/>
    </inkml:context>
    <inkml:brush xml:id="br0">
      <inkml:brushProperty name="width" value="0.08571" units="cm"/>
      <inkml:brushProperty name="height" value="0.08571" units="cm"/>
    </inkml:brush>
  </inkml:definitions>
  <inkml:trace contextRef="#ctx0" brushRef="#br0">27 53 6543,'-15'-8'5127,"3"1"-4767,12 7 1889,0 0-2159,0 17 0,0-13 0,0 13 0,0-17 0,0 0 179,0 16-269,0 5 180,17 0-180,-13 12 90,13-29-90,-17 13 0,0-17 0,0 16 90,0-12-90,16 13 90,-12 0-90,29-13 0,-28 12 0,28-16 0,-12 0-90,16 17 90,-16-13-90,-5-4 90,1-4 0,-13-13 0,29 17-90,-29-16 90,13 12 0,-17-30 0,0 30-90,0-29 90,0 29 0,0-29 0,0 29 0,-17-30 0,13 30 0,-12-29 0,16 29 0,0-13 0,0 17-90,0-16 90,0 11-90,-17-11 1,13 16-1,-13 0-90,17 0-1709,0 0 0,17 13 0,3 3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1:09.573"/>
    </inkml:context>
    <inkml:brush xml:id="br0">
      <inkml:brushProperty name="width" value="0.08571" units="cm"/>
      <inkml:brushProperty name="height" value="0.08571" units="cm"/>
    </inkml:brush>
  </inkml:definitions>
  <inkml:trace contextRef="#ctx0" brushRef="#br0">26 30 6813,'-14'-7'5487,"2"1"-5217,12 6 1799,0 0-1889,0 17-91,0-13 1,0 13 90,17-17-90,-13 16 0,13-12 90,-17 30-90,0-30 0,0 29 0,0-29 90,16 29-180,-11-29 90,11 30-90,-16-30 0,0 12 0,0-16 0,0 0 0,0-16 0,0 12 0,0-13 0,0 0-90,0-3 90,0-18 0,0 18-90,0-14 90,17 30-90,-13-29 90,13 29 0,-1-13-90,5 17 90,0 0 0,12 0-90,-29 0 90,29 0 0,-29 17 0,30-13 0,-30 29 0,12-29 0,1 30 0,-13-30 0,13 12 0,-17 1-90,0-13 90,0 13-90,0-17-90,0 0 180,0-17 0,0 13 0,0-13 0,0 17 0,16-16-90,-12 12 90,13-13 0,0 0 0,-13 13-90,29-29 90,-29 29 0,13-13 0,-17 17-90,16-16 90,5 28 0,0-24 0,-5 28 0,-16-16 0,0 0-90,17 0 180,-13 0-180,13 17 90,-1-13 90,-12 29-90,13-29 0,0 46 0,-13-42 0,12 26 0,-16-18-90,0-12 1,0 13-631,0 0 270,0-13-1978,17 12 89,-13-16 2339,13 0 0,-12 13 0,2 2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1:10.555"/>
    </inkml:context>
    <inkml:brush xml:id="br0">
      <inkml:brushProperty name="width" value="0.08571" units="cm"/>
      <inkml:brushProperty name="height" value="0.08571" units="cm"/>
    </inkml:brush>
  </inkml:definitions>
  <inkml:trace contextRef="#ctx0" brushRef="#br0">32 239 6633,'-17'-8'1170,"3"2"-901,14 6 1620,0 0-1619,16 0-90,-12 0 0,13 0 0,-17 17-90,0-13 90,16 12 179,5-16-89,33 0-180,-29 0 90,25-16-180,-46 12 90,29-13 0,-29 17 0,30 0-90,-30 0 0,12-17 0,-16 13 0,0-12-90,0 16 0,0 0 0,17-17 90,-13 13 0,13-13-90,-34 17 90,13 0 0,-13-16 0,17 11-90,0-11 90,0 16 0,0 0 0,-16-17-90,12 13 90,-13-12 0,17 16 0,-17-17 0,13 13 0,-12-13 0,16 17 0,0 0 0,-17 0 0,13 0 90,-13-16-90,1 11 0,12-11 90,-13 16 0,0 0-90,13 16 180,-12-11-90,-1 11 90,13-16-180,-13 0 360,1 17-270,11-13 180,-11 29-181,16-29 1,0 13 0,0-1-90,0-11 180,0 11-90,-17-16 180,13 17-180,-12-13 90,16 29-90,0-12-90,0 0 90,0-5 0,0-16-90,0 17 90,0-13 0,16 29 0,-12-29 89,29 30-89,-28-30 90,28 29-270,-12-29 90,16 13 0,0-17 0,17 0 0,-29 0 0,42 0 0,-59 0 0,42 0 0,-46 0 0,29-17 0,-29 13-90,29-13 0,-29 17-269,13 0 89,-17 0-2069,0 0 0,0 0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13.063"/>
    </inkml:context>
    <inkml:brush xml:id="br0">
      <inkml:brushProperty name="width" value="0.08571" units="cm"/>
      <inkml:brushProperty name="height" value="0.08571" units="cm"/>
    </inkml:brush>
  </inkml:definitions>
  <inkml:trace contextRef="#ctx0" brushRef="#br0">582 51 6363,'-1'-5'1440,"0"0"-541,1 5-539,0-18 0,0 14-1,0-15-89,0 19 1709,0 0-1799,-18 19 0,14-15-90,-14 33 90,18-33-90,0 33 270,-18-15-271,14 20 1,-32-20 0,32 15 0,-14-14 0,1-1 0,12 15 0,-30-14-90,31 0 180,-32 31-180,14-45 90,-18 46-90,18-50 90,-13 31 0,30-31-90,-30 31 0,13-31 90,0 13-90,-13-18-90,13 0 0,-1 0-90,-12-18 180,31 13-180,-14-31 180,18 31 0,0-13-90,0 0 90,0 13-90,-18-13 90,14 18 0,4-18-90,4 13 0,14-31 90,-18 31 0,18-31-90,-14 31 90,31-13 0,-30 18-90,13-19 90,-1 15 0,5 4 0,0 4 0,14 15 0,-14-1 0,18 5 0,-18 0 0,31 13 0,-44-13 90,61 18-90,-61 0 0,44 0 0,-49 0 0,32 0 0,-32 0 0,32 0 0,-32-18 0,31 14 0,-30-15 90,12 1-90,-17-5 0,0-18 0,0 19-90,0-15-89,0 14-1261,0-18 1192,0 0 1,15 2 0,3-1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1:52.170"/>
    </inkml:context>
    <inkml:brush xml:id="br0">
      <inkml:brushProperty name="width" value="0.08571" units="cm"/>
      <inkml:brushProperty name="height" value="0.08571" units="cm"/>
    </inkml:brush>
  </inkml:definitions>
  <inkml:trace contextRef="#ctx0" brushRef="#br0">35 62 6183,'-19'-13'1170,"3"2"-810,16 11 1618,0 0-1708,0-17 0,0 13 0,0-12 0,0 16 2428,0 0-2698,0 16 90,0-12-90,0 30 0,0-30 90,0 29 90,0 4-180,0 5 90,0 28 0,0-28 90,0 45-90,0-41 90,0 24-90,0-32 0,0-1-90,0 0 90,0 1 0,0-18-90,17 14 0,-13-30 89,13 29-89,-17-29 0,0 13-89,0-17-1868,0 0 1,3 14-1,1 4 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1:53.394"/>
    </inkml:context>
    <inkml:brush xml:id="br0">
      <inkml:brushProperty name="width" value="0.08571" units="cm"/>
      <inkml:brushProperty name="height" value="0.08571" units="cm"/>
    </inkml:brush>
  </inkml:definitions>
  <inkml:trace contextRef="#ctx0" brushRef="#br0">30 431 6633,'-16'-11'1349,"3"3"-899,13 8 3328,0 0-3688,16 0-90,-11 0 90,28 0-90,-29 0 0,13 0 90,16 0-90,-8 0 90,29 0-90,-34 0 0,-3 0 0,-17 0 0,17 0 0,-13 0 0,12 0-90,1 0 90,-13 0-180,13 0 180,-1-17-180,-12 13 90,13-13 90,-17 1-90,0 12 90,17-13 0,-13 17-90,12-17 0,-16-3 90,0-18 0,0 17 0,0-28 0,0 40 180,0-40-90,0 44 90,0-28-90,0 29 270,0-29-270,0 29 90,0-13-90,0 17 89,0-16-89,0 11-90,0-11 90,0 16 270,0 0-270,0 33 0,0-25 0,0 25 0,0-16 0,0 4 0,0 0 90,0 28-90,0-40 90,0 57-180,0-41 90,0 29-90,0-17 89,17 1-89,-13-1 0,13 0 0,-1 1 0,-12-18 0,30 14-269,-14-30 179,1 29-180,29-29 180,-42 13-90,42-17 90,-46 0 0,13 0 0,-1 0 0,-11 0 0,11-17 90,-16-4 0,0 1-90,0 3 90,0 17 0,0-17 0,0 13 0,0-45 90,0 40 0,0-41-90,0 46 180,0-29-180,0 29 180,0-13-90,0 17 90,0 0-180,0-16 0,0 12 0,0-13 0,0 17 0,0 0 90,0 17-90,0 3 90,0 18-90,0-18 90,0 14-90,0-14 90,17 18-90,-13-18-90,13 14 0,-17-30-540,0 29 180,0-29-3957,16 29 2608,-12-28 1799,13 11 0,-1-5 0,3 2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1:53.618"/>
    </inkml:context>
    <inkml:brush xml:id="br0">
      <inkml:brushProperty name="width" value="0.08571" units="cm"/>
      <inkml:brushProperty name="height" value="0.08571" units="cm"/>
    </inkml:brush>
  </inkml:definitions>
  <inkml:trace contextRef="#ctx0" brushRef="#br0">20 19 6453,'-14'-18'150,"8"23"0,13-7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1:54.878"/>
    </inkml:context>
    <inkml:brush xml:id="br0">
      <inkml:brushProperty name="width" value="0.08571" units="cm"/>
      <inkml:brushProperty name="height" value="0.08571" units="cm"/>
    </inkml:brush>
  </inkml:definitions>
  <inkml:trace contextRef="#ctx0" brushRef="#br0">284 114 6633,'-12'0'1259,"2"-18"-809,10 14-90,0-12 0,0 16 629,0 0-629,0-17 450,0 13-541,0-13 361,0 17-540,0 0 360,-16-16-360,12 12 180,-13-13-180,17 17 89,0 0-89,-17 0 0,13 0-90,-12 0 0,-1 0 0,13 0 0,-13 0 0,17 0 90,0 0-90,0 17 0,-16-13 0,12 29 0,-13-29-90,17 29 0,0-29-179,0 30 89,0-30-270,0 29 270,0-29-630,17 13 720,3-17-449,1 16 449,12-12-360,-29 13 360,13-17-90,0-17 90,-13 13 180,12-12 0,-16 16 0,0 0 0,17-17 0,-13 13 0,13-13 0,-17 17 180,0 0-90,0-16 359,0 12-359,0-13 180,0 0-180,0 13 360,0-12-450,0 16 809,0 0-809,0 16-90,0-12 90,0 30 0,0-30-90,0 29 90,0-29 0,0 29 0,0-29 0,0 30 0,0 3 0,0-12 0,0 41 0,0-41-90,0 46 89,0-30-89,0 13 90,0-16-90,0-1 0,0 0 0,0 1 90,0-1-90,0-16 0,0 12 0,0-29 0,0 13 0,0-1 0,0 5 90,0 0-90,-17-5 0,13-16 0,-13 0 90,1 0-90,12 0 90,-46 0-90,42-16 90,-42-5-90,29 0 0,-16-12 0,16 12 0,-12-16 0,29 0-90,-13-1 0,17 1 0,0 0 0,0 16-269,17-29 179,-13 42-270,29-59 270,-29 59-809,46-42 719,-25 29-630,29-16 630,-34 16-809,30-12 629,-41 29-2878,40-29 3328,-45 29 0,29-7 0,-14 18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1:55.729"/>
    </inkml:context>
    <inkml:brush xml:id="br0">
      <inkml:brushProperty name="width" value="0.08571" units="cm"/>
      <inkml:brushProperty name="height" value="0.08571" units="cm"/>
    </inkml:brush>
  </inkml:definitions>
  <inkml:trace contextRef="#ctx0" brushRef="#br0">14 78 6363,'-8'-23'1529,"2"5"-1079,6 18 1349,0 0-1439,0-16 90,0 12-90,0-13-91,0 17 1710,0 0-1799,0 17-90,0 3 90,0 18-90,0-1 90,0-16 0,0 29 0,0-25-1,8 24 1,1 5-90,-5-4 45,5 3 0,-1-2-135,-8-10 180,0 13-90,0-16 0,0-1-90,0 0 90,0 1 0,0-18-90,0-3 0,0-17 90,0 17 0,0-13 0,0 12-90,0-16-90,0 0 0,0-16 90,0 12-90,0-13 90,0 17-90,0-17 0,0-3 0,0-1 0,16-12 0,-12 29-90,29-30 180,-28 30-90,11-29 90,-16 29-90,17-13 90,-13 17 0,13 0-90,-17 0 90,16-16-179,-12 12 179,13-13 0,0 34 0,-13-13 0,12 12 0,-16-16-90,0 0 90,17 17 0,-13-13 0,13 13 0,-17-1 0,0-12 0,0 30 0,16-30 0,-12 12 0,13 1-90,-17-13 90,0 29 0,0-12-360,17 16 180,-13-16-720,12 12 541,-16-28-1170,0 11 629,0-16 900,0 0 0,9 9 0,2 2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1:57.179"/>
    </inkml:context>
    <inkml:brush xml:id="br0">
      <inkml:brushProperty name="width" value="0.08571" units="cm"/>
      <inkml:brushProperty name="height" value="0.08571" units="cm"/>
    </inkml:brush>
  </inkml:definitions>
  <inkml:trace contextRef="#ctx0" brushRef="#br0">16 255 6363,'-9'-17'2429,"2"4"-1889,7 13 1259,0 0-1709,0 17 0,0-13-90,17 12 89,-13-16 1,13 0-90,-17 0 180,16 0-180,-12 0 90,30 0-90,-30 0-90,29 0 90,-29 0-180,13-16 180,-17 12-269,16-30 179,-11 30-90,11-12 180,-16-1-90,0 13 0,0-13 0,0 1 90,0 12 90,0-30-90,0 30 0,-16-29 90,11 29 0,-11-13-90,16 17 90,0-16-90,0 11 90,-17-11 0,13 16 179,-29 16-179,29-11 0,-13 28 0,17-29 0,0 13 0,-17-1 270,13 5-270,-12 0 270,16 12-270,0-12 180,0 16-181,0 0 1,0 1 0,0-18 90,16 14-180,-12-30 90,30 29-90,-14-29 90,18 29-90,-1-28 0,1 11-90,-18-16 90,13 0 0,-28 0-90,28 0 90,-29 0-90,13 0-90,-1 0 90,5-16-179,0 11 179,-5-28-180,1 12 270,-13 1-90,13 3 0,-17 0 90,0 13 0,0-29-90,0 29 90,0-13-90,0 1 90,0 12 0,0-30 0,0 30-90,0-29 90,0 29 90,0-13-90,0 1 90,0 12 90,0-30-90,0 30 90,-17-29-90,13 29 90,-13-13-180,17 17 269,0-16-269,0 11 90,0-11-90,0 16 90,0 0-90,0 16 0,0-11 0,0 11 90,0-16-90,0 17 0,0-13 0,0 29 0,0-29 90,17 30-90,-13-30 0,29 29 0,-29-29-90,46 13 90,-25-17-90,29 16 0,-33-12 0,12 13 0,-29-17 1,29 0 89,-29 0-90,13 0 90,-17 0 0,17 0 0,-13 0 0,12-17 90,-16 13 89,0-12-89,0 16 720,0 0-810,-16 16 0,12-12 0,-13 13 0,17 0 90,0-13-90,0 29 0,0-29 90,0 29-90,0-29 0,0 13 0,0-17 90,0 17-90,0-13 0,17 29 0,-13-29 90,29 13-90,-29-17 0,46 0-90,-42 0-90,26-17 90,-34 13-450,16-13 360,-12 17-1169,13 0 809,-17 0-4047,16 0 4587,-11 0 0,14 7 0,-16 1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1:59.516"/>
    </inkml:context>
    <inkml:brush xml:id="br0">
      <inkml:brushProperty name="width" value="0.08571" units="cm"/>
      <inkml:brushProperty name="height" value="0.08571" units="cm"/>
    </inkml:brush>
  </inkml:definitions>
  <inkml:trace contextRef="#ctx0" brushRef="#br0">21 90 6273,'-11'-8'1170,"1"1"-810,10-10-1,0 13 1,0-12-90,0 16 90,0 0 179,0-17-179,0 13 630,0-13-810,0 17 1259,0 0-1349,0 17 90,0-13 0,0 29 179,0-12-269,0 16 540,0 51-540,0-39 224,0 19 1,0 1-225,0-2 45,0-13 0,0 0 45,0 4 90,17 29-180,-13-41 90,13 41-180,-17-46 90,0 13 0,0-16 0,0 15-90,0-28 90,0 9-90,0-34 0,0 16 0,16-12 0,-11 13 90,11-17-90,-16 17 0,0-13 0,0 12 90,0-16 89,0 0-179,0-16 0,0 12 0,0-30 0,0 30-89,0-29 89,0 12-90,0 0 90,-16-45-90,11 54 0,-11-71 90,16 74-90,0-57 90,0 58-180,0-59 180,0 42-90,0-29 90,0 34 0,0-14-90,0 14 90,0-18 0,0 18 0,16-14-90,-11 30 90,11-12 0,-16 16 0,0-17 0,0 13-90,17-13 90,-13 17 0,13-16 0,-1 11-90,-12-11 90,13 16 0,-1 0 0,-11 0-90,28 16 90,-12-11 0,16 11 0,-16 1-90,12-13 90,-29 29-90,29-12 90,-29 16-180,13 1 180,-17-18-90,0 30 0,0-41 90,0 24-90,0-33 90,0 16 0,-17-12 0,13 30 0,-12-30 0,-1 12-89,13-16-1,-46 0 0,42 0-450,-59 0 360,59 0-809,-25 0 539,16 0-3328,13-16 2069,-12 12 1709,16-13 0,11 27 0,4 2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01.082"/>
    </inkml:context>
    <inkml:brush xml:id="br0">
      <inkml:brushProperty name="width" value="0.08571" units="cm"/>
      <inkml:brushProperty name="height" value="0.08571" units="cm"/>
    </inkml:brush>
  </inkml:definitions>
  <inkml:trace contextRef="#ctx0" brushRef="#br0">50 350 6363,'-7'-7'1170,"2"1"-811,5 6 271,0 0-270,-17-17 0,13 13 0,-12-12-91,16 16 3509,0 0-3778,16 0 0,-12 0 90,13 0-90,0 0 0,-13 0 90,29 0-90,-29 0-90,29 0 90,-28 0 0,28 0-90,-29 0 90,13-17 0,-17 13-90,0-13 90,0 17-90,16-16 0,-12 12 0,13-30 0,-17 30 1,0-12-1,-17-1 90,13 13 0,-12-29-90,16 28 90,-17-11 0,13-1-90,-13 13 90,1-12 0,11 16 0,-11-17-90,-1 13 90,13-13 90,-13 17-90,17 17 0,-16-13 90,12 13 179,-13 16-269,17-25 180,0 42-90,-17-46 90,13 46-90,4-25-90,4 12 90,13-20-90,-17-1 0,0-12 90,17 30 0,-13-30-90,29 29 90,-29-12 0,46-1-90,-25-3 0,29 0 0,-17-13 0,17-4 0,-29-4-90,25-13 90,-46 0-180,29-3 180,-29-1-180,30-12 180,-30 12-180,12-16 90,-16-1 0,0 1 90,0 16 0,0-29-90,0 42 90,-16-42 0,12 46 90,-13-29 0,17 29 0,0-29-90,0 28 180,-17-11-180,13 16 90,-12 0-90,16 0 90,0 0-90,0 16 0,0-11 0,0 11 0,0-16 0,0 0 90,0 17-90,0-13 0,0 29 0,0-29 90,0 29-90,16-28 0,5 28 0,0-29-90,29 13 90,-42-17-180,58 16 180,-57-12-180,40 13 180,-45-17-90,13 0 0,0 0 90,-13 0 0,12 0-90,-16 0 90,0 0 0,17-17 0,-13 13 90,13-12-90,-17 16 630,0 0-540,-17 16-90,13-12 0,-13 13 0,17-17 0,0 17 0,0-13 0,0 12 0,0 1 0,0-13 90,0 29-90,0-29 0,0 30 0,17-30 90,-13 29-90,13-29 0,16 13 0,-25-17 0,59 16-90,-59-28-90,42 24 90,-29-28-360,-1 16 180,-3 0-899,0 0 539,-13-17 630,-4 13 0,4-12 0,-10 17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02.815"/>
    </inkml:context>
    <inkml:brush xml:id="br0">
      <inkml:brushProperty name="width" value="0.08571" units="cm"/>
      <inkml:brushProperty name="height" value="0.08571" units="cm"/>
    </inkml:brush>
  </inkml:definitions>
  <inkml:trace contextRef="#ctx0" brushRef="#br0">20 84 6273,'-11'-5'1619,"2"1"-1169,9 4 0,0 0 0,0-17-90,0 13-1,0-12 451,0 16-540,0 0 449,17 16-539,-13-12 90,13 13-90,-17-17 0,0 16 0,16-11 0,-12 28 269,13-12-359,0-1 270,-13 14-270,12-30 180,-16 29-270,17-29 270,-13 29-270,13-12 90,-17 0-90,0-5 90,16 1 0,-12-13-90,13 13 0,-17-17 269,0 0-269,0-17 0,0 13 0,0-29 0,0 29 0,0-30 0,0 30-90,0-12 90,0-1 0,0-4-89,0-16 89,0 0 0,0 16 0,17 4 0,-13 1-90,12 11 90,-16-11 0,17 16 0,-13 0-90,13-17 90,-17 13 0,16 4 0,5 4-90,0 29 90,12-12 90,-29 17-90,29-18-90,-28 14 90,11-14 90,1 18-90,-13-18 0,13-3 0,-17 0 0,0-13 0,0 12 0,0 1 0,16-13 90,-12 13-90,13-17 90,-17 0-90,0 0 0,-17-17 0,13 13 0,-12-29 0,16 29-90,0-30 90,0 30 0,0-29-90,0 29 90,16-29-90,-12 12 90,13 0 0,-17-12-90,16 29 90,-11-13 0,11 1-90,1 11 90,-13-11 0,13 16 0,-1 16 0,-12-11-90,30 28 90,-30-29 0,29 29 0,-29-12 0,29 16 0,-29-16 0,30 12 0,-30-29 90,29 30-180,-29-30 0,29 29 0,-29-29-180,30 13 180,-30-17-180,29 0 90,-29 0-89,29-17 179,-29 13-270,13-13 270,-17 1-180,0-5 180,17 0 0,-13-12 0,12 29 0,-32-29 90,12 29 90,-13-46 0,17 41 90,0-24-90,0 17 270,0 11-270,0-28 449,0 29-359,0-12 180,0-1-180,0 13 90,0-13-180,0 17 360,0 0-450,0 17 0,0 4 0,0-1 0,0-3 89,0-1 1,0 5-90,0 0 90,17 29-90,-13-25 0,12 12 90,-16-4-90,17-12 0,-13 0-180,29 12 90,-28-29-719,11 13 539,-16-17-1169,17 0 809,-13 0-4137,13 0 4767,-17 0 0,9-4 0,4-1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03.042"/>
    </inkml:context>
    <inkml:brush xml:id="br0">
      <inkml:brushProperty name="width" value="0.08571" units="cm"/>
      <inkml:brushProperty name="height" value="0.08571" units="cm"/>
    </inkml:brush>
  </inkml:definitions>
  <inkml:trace contextRef="#ctx0" brushRef="#br0">28 43 6633,'-16'-20'2159,"4"14"-4498,12-11 2339,0 17 0,4 16 0,1 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14.507"/>
    </inkml:context>
    <inkml:brush xml:id="br0">
      <inkml:brushProperty name="width" value="0.08571" units="cm"/>
      <inkml:brushProperty name="height" value="0.08571" units="cm"/>
    </inkml:brush>
  </inkml:definitions>
  <inkml:trace contextRef="#ctx0" brushRef="#br0">0 44 6543,'0'-11'1170,"0"2"-811,0 9 3959,0 0-4318,18 0 90,-14 0-90,14 0 90,-18 0-90,0 0 90,36 0 0,-28 0-90,45 0 0,-31 0 90,36 0-90,-32 0 0,27 0 90,-48 0-90,30 0-90,-30 0 0,12-19 90,-17 15-450,0 4 270,0 4-899,0 15 719,0-19-652,0 0 0,-1 12 0,-1 4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03.767"/>
    </inkml:context>
    <inkml:brush xml:id="br0">
      <inkml:brushProperty name="width" value="0.08571" units="cm"/>
      <inkml:brushProperty name="height" value="0.08571" units="cm"/>
    </inkml:brush>
  </inkml:definitions>
  <inkml:trace contextRef="#ctx0" brushRef="#br0">9 77 6273,'-5'-1'1440,"2"-17"-901,3 14-89,0-12 0,0 16-90,0 0 809,0-17 90,0 13-989,0-13 360,0 17 269,0 0-809,0 17 0,0-13 0,0 13 0,0-1 0,0-12 180,0 46-180,0-25 180,16 46-181,-12-46 181,13 58-270,-17-71 90,0 71 0,0-75 0,17 59-90,-13-59 90,12 42-90,-16-29 0,0-1 0,0-3 0,0 0 0,17-13 0,-13 12-180,13 1 0,-17-13-809,16 29 629,5-29-1349,16 13 630,-16-17 1079,-4 0 0,8 6 0,7 2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04.308"/>
    </inkml:context>
    <inkml:brush xml:id="br0">
      <inkml:brushProperty name="width" value="0.08571" units="cm"/>
      <inkml:brushProperty name="height" value="0.08571" units="cm"/>
    </inkml:brush>
  </inkml:definitions>
  <inkml:trace contextRef="#ctx0" brushRef="#br0">7 46 6453,'-4'-21'1439,"1"13"-989,3-9-90,0 17 4767,0 0-5037,0 17 0,0-13 0,0 13 0,0-1 0,0 5 0,17 0 180,-13 29 89,13-9-269,-17 17 180,0 13-180,0-30 0,0 13 0,16-16 0,-12-1-90,13 0 90,-17 1-90,0-18 90,17 14-180,-13-30-180,29 29 90,-29-29-719,29 29 449,-28-29-1889,28 13-179,-29-17 629,13 0 1889,-17 0 0,13 1 0,3-1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05.068"/>
    </inkml:context>
    <inkml:brush xml:id="br0">
      <inkml:brushProperty name="width" value="0.08571" units="cm"/>
      <inkml:brushProperty name="height" value="0.08571" units="cm"/>
    </inkml:brush>
  </inkml:definitions>
  <inkml:trace contextRef="#ctx0" brushRef="#br0">20 60 3635,'-11'-13'1259,"2"4"284,9 9 1785,0 0-2714,17 0-524,-13 0 224,13 0-134,-1 0 707,-12 0-887,30 0 270,3 0-270,-12 0 180,41 0-180,-41 0 0,62 0 0,-58 0-90,54 0 90,-74 0 0,40 0 0,-44 0 0,11 0 0,-16 0-90,17 0 90,-13 0 0,13 0 0,-17 0 0,16 0 90,-12 0 90,13-17-90,-17 13 360,0-13-270,0 17 1169,0 0-1349,0 17 90,0-13-90,16 13 90,-11-17-90,11 16 90,-16-12 0,0 13-90,0-17 89,0 16-89,0-11 180,0 28-180,0-29 90,17 29 0,-13-12 0,13 16-90,-17-16 90,16 12-90,-12-29-270,13 30 90,0-30-629,-13 29 449,12-29-1889,1 13-179,-13-17 2428,29 0 0,-20 2 0,15 2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05.342"/>
    </inkml:context>
    <inkml:brush xml:id="br0">
      <inkml:brushProperty name="width" value="0.08571" units="cm"/>
      <inkml:brushProperty name="height" value="0.08571" units="cm"/>
    </inkml:brush>
  </inkml:definitions>
  <inkml:trace contextRef="#ctx0" brushRef="#br0">24 15 6903,'-13'-8'5307,"3"2"-5667,10 6-1169,0 0-360,0 16 360,0-12 1529,0 13 0,18-3 0,6 4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06.167"/>
    </inkml:context>
    <inkml:brush xml:id="br0">
      <inkml:brushProperty name="width" value="0.08571" units="cm"/>
      <inkml:brushProperty name="height" value="0.08571" units="cm"/>
    </inkml:brush>
  </inkml:definitions>
  <inkml:trace contextRef="#ctx0" brushRef="#br0">17 102 6453,'-9'-15'1619,"1"3"-1079,8 12 4857,0 0-5217,17 0-90,-13 17 0,12-13 0,-16 13 0,0-1 0,17-12 0,-13 30 89,29-14-179,-29 18 180,30-1-180,-30-16 90,29 12-90,-29-29 90,13 29-90,-17-29 90,0 13-90,0-17 90,16 0-90,-11 0 0,11-17 0,-16 13 90,0-29-90,0 29 0,17-29 0,-13 12 0,13-16 0,-17 16 0,0-12 0,16 29 0,-12-13 0,13 17 0,-17-17-90,0 13 180,16-29-180,5 12 90,0 0 0,-4 5 0,-17 16 0,0 0 0,16 0 0,-12 0-90,13-17 90,-17 13 0,0-12 0,0 16-90,17 16 90,-13-12 0,12 46 0,1-42 90,-13 59-90,29-59 0,-29 42 0,13-29 0,0 16 0,-13-16 0,12 12 0,-16-29-270,17 13 90,-13-1-719,13-12 359,-17 13-5666,0-17 6206,0 0 0,14 8 0,5 2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06.439"/>
    </inkml:context>
    <inkml:brush xml:id="br0">
      <inkml:brushProperty name="width" value="0.08571" units="cm"/>
      <inkml:brushProperty name="height" value="0.08571" units="cm"/>
    </inkml:brush>
  </inkml:definitions>
  <inkml:trace contextRef="#ctx0" brushRef="#br0">24 58 7083,'-13'-28'5847,"3"15"-5757,10-4-2699,0 34-899,0-13 3508,0 13 0,21 6 0,6 6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07.653"/>
    </inkml:context>
    <inkml:brush xml:id="br0">
      <inkml:brushProperty name="width" value="0.08571" units="cm"/>
      <inkml:brushProperty name="height" value="0.08571" units="cm"/>
    </inkml:brush>
  </inkml:definitions>
  <inkml:trace contextRef="#ctx0" brushRef="#br0">25 64 6903,'-14'-36'3418,"3"8"-2968,11 28 719,0 0-899,17 0 0,-13 0 0,12 0-90,-16 0 719,0 0-629,0 17-90,0 4 90,0 16-90,0 0 179,0 34-179,0-25-45,0 7 0,0-3-45,0-21 0,0 38 0,0-46 0,0 16-90,17 0 90,-13-16-90,13 12 180,-17 5-180,0-14-90,16 43 0,-11-59-360,28 59 360,-29-59-360,29 42 271,-12-46-181,0 29 180,12-29-90,-29-4 270,29-4-270,-29-29 270,30 29-90,-30-46 0,12 42 90,-16-59 0,0 59 180,0-59-180,0 59 270,0-42-180,0 46 90,0-29-90,0 29 0,0-13-90,0 17 180,0 0-180,17 17 90,-13 4-90,13-1 0,-17 14 0,0-30-90,16 29 0,-12-29-180,30 29 180,-30-29-450,29 30 360,-29-30-90,13 12 181,-1-16-91,-12 0 90,30-16 0,-30 12 0,12-30 0,1 30 90,-13-29 90,13 29-90,-17-13 360,0 1-270,16 12 179,-12-13-179,13 0 90,-17 13-90,0-12 90,0 16-90,0 0 270,-17 33-270,13-8 359,-12 45-359,16-45 180,-8 24 0,-1 2-90,5-18-45,3 26 0,2 2 45,3-15-45,5 6 0,-1 0-45,-8-7-1,8 7 1,0 0 0,-4-6 0,13 41-90,-17-62 90,0 41-90,0-57 90,0 40 0,0-44-90,0 28 0,0-29 90,0 12 0,0-16 180,-17 17-270,13-13 90,-29 13 0,12-34 0,-16 13-90,0-13 0,16 17 0,-12 0 0,29-16 0,-13 12 0,0-13 0,-3 1-90,-18 11-180,1-28 90,16 12-270,5-33 181,16 30-721,0-43 630,16 42-809,5-29 629,0 17-1798,28 0-1,-24-1 2339,29 17 0,-23 2 0,-1 16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08.501"/>
    </inkml:context>
    <inkml:brush xml:id="br0">
      <inkml:brushProperty name="width" value="0.08571" units="cm"/>
      <inkml:brushProperty name="height" value="0.08571" units="cm"/>
    </inkml:brush>
  </inkml:definitions>
  <inkml:trace contextRef="#ctx0" brushRef="#br0">9 76 6633,'-5'0'1259,"2"-1"-899,3 1 90,0-16-90,0 11 90,0-11-91,0 16 5938,0 0-6207,16 0-90,-12 0 90,13 0-90,0 0 90,-13 0-90,12 0-90,1 0 0,-13 0-540,46 0 180,-25-17-1259,45 13 360,-45-13-1349,25 17 629,-46 0 2069,30 0 0,-21 4 0,16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12.690"/>
    </inkml:context>
    <inkml:brush xml:id="br0">
      <inkml:brushProperty name="width" value="0.08571" units="cm"/>
      <inkml:brushProperty name="height" value="0.08571" units="cm"/>
    </inkml:brush>
  </inkml:definitions>
  <inkml:trace contextRef="#ctx0" brushRef="#br0">7 72 6453,'-3'-19'1260,"0"4"-811,3 15 4588,0 0-4947,16 0-90,-11 0 90,11 0-90,1 0 0,4 0 90,16-17-90,0 13 90,17-12-90,-12 16 0,-5 0 0,-4 0 0,-29 0 0,30 0 0,-30 0 0,29 0 0,-29 0 0,29 0 90,-29 0-90,13 0 0,-17 0-6836,0 0 6836,-17 0 0,20 9 0,-11 4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13.203"/>
    </inkml:context>
    <inkml:brush xml:id="br0">
      <inkml:brushProperty name="width" value="0.08571" units="cm"/>
      <inkml:brushProperty name="height" value="0.08571" units="cm"/>
    </inkml:brush>
  </inkml:definitions>
  <inkml:trace contextRef="#ctx0" brushRef="#br0">55 27 6273,'-10'-11'3059,"3"1"-2789,-10 10 269,13 0-269,-12 0 0,16 0 2069,0 0-2339,16 0 90,-12 0-90,30 0 89,-30 0-89,29 17 0,-29-13 90,29 13-90,-12-17 90,50-17-90,-42 13 0,54-13 90,-59 17-90,30 0 0,-16 0 0,-1 0 0,1 0 0,-18 0 0,-3 0 0,-17 0-1979,0 0 1440,-17 0-271,13 0-1079,-12 0 1889,16 0 0,-6-2 0,0-1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14.937"/>
    </inkml:context>
    <inkml:brush xml:id="br0">
      <inkml:brushProperty name="width" value="0.08571" units="cm"/>
      <inkml:brushProperty name="height" value="0.08571" units="cm"/>
    </inkml:brush>
  </inkml:definitions>
  <inkml:trace contextRef="#ctx0" brushRef="#br0">29 30 6723,'-16'-16'1259,"4"3"-809,12 13 2698,0 0-2968,17 0-90,6 0 90,-1 0-90,-5 0 180,19 0-270,-10 0 180,49 0-90,-31 0 90,32 0-180,-50 0 90,45 0-90,-62 0 90,26 0-90,-35 0 269,0 0-179,18 0-90,-14 0 90,14 0 0,-18 0-1732,0 0 1,8 5-1,2 2 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13.870"/>
    </inkml:context>
    <inkml:brush xml:id="br0">
      <inkml:brushProperty name="width" value="0.08571" units="cm"/>
      <inkml:brushProperty name="height" value="0.08571" units="cm"/>
    </inkml:brush>
  </inkml:definitions>
  <inkml:trace contextRef="#ctx0" brushRef="#br0">33 23 6183,'-18'-12'1260,"3"1"-900,15 11 4677,0 0-4947,0 17-90,17-13 90,-13 13-90,13-17 0,-1 16 90,-12-11-90,30 11 89,3 17-89,4-24 90,30 40-90,-29-44 0,28 28 0,-45-29 0,25 29 0,-46-29 0,29 30 0,-29-30 0,13 29 0,-17-12 0,0 16 0,-17 0 90,13 17-90,-12-29 0,-1 25 0,13-46 0,-13 13 0,17-1 0,0-11 0,-16 28 0,11-29 0,-11 29 0,16-29 0,0 13-90,0-17-989,0 0 629,0 16-89,0-11-2340,0 11 1440,0-16 1439,0 0 0,2 5 0,0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14.588"/>
    </inkml:context>
    <inkml:brush xml:id="br0">
      <inkml:brushProperty name="width" value="0.08571" units="cm"/>
      <inkml:brushProperty name="height" value="0.08571" units="cm"/>
    </inkml:brush>
  </inkml:definitions>
  <inkml:trace contextRef="#ctx0" brushRef="#br0">34 74 6453,'-18'-20'1619,"3"4"-1169,15 16 2608,0 0-2698,0-17-90,0 13 0,0-13 0,0 17 1079,0 0-1259,0 34 0,0-26 0,0 42 0,16-46 0,-12 29 180,13 4-181,-17 5 91,0 28-180,0-45 180,17 42-180,-13-59 180,12 58-180,-16-57-90,0 41 0,0-46 0,0 12-90,0 1 1,0-13-451,0 13 270,17-1-1799,-13-12 1170,13 13 989,-17-17 0,2 9 0,0 2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15.490"/>
    </inkml:context>
    <inkml:brush xml:id="br0">
      <inkml:brushProperty name="width" value="0.08571" units="cm"/>
      <inkml:brushProperty name="height" value="0.08571" units="cm"/>
    </inkml:brush>
  </inkml:definitions>
  <inkml:trace contextRef="#ctx0" brushRef="#br0">19 358 6363,'-19'-12'4948,"21"3"-4769,2 9-89,13 0 90,-17 0-90,16 0 0,-12-17 180,46 13-180,-42-12-90,42 16 0,-29 0-180,16 0 180,-16 0-270,12-17 270,-29 13-270,30-13 180,-30 17 90,12 0-90,-16-16 90,0 11 0,17-11-89,-13 16 89,13-17 0,-17 13 0,0-29 269,0 29-179,0-29 360,0 12-270,0 0 450,0 4-450,-17 1 539,13 12-539,-13-13 540,17 1-541,0 11 181,0-11-270,0 16 360,0 0-450,0 16 90,0-11-90,0 28 0,0-13 0,0 18 90,17 16-90,-13-29 0,13 24 0,-17-44 90,0 28-90,0-12 0,16-1 0,-12-3 0,13 0 0,0 3-90,3 18 90,18-18-270,-1 14 180,1-30-180,-1 29 180,0-29-90,-16 13 180,12-17-90,-29 0 90,13 0-90,0-17 90,-13-4 0,12 1-89,-16-14 178,0 14 1,0-1 0,0-12 0,0 29 90,0-30-90,0 30-90,0-29 90,0 29-90,0-13 0,0 17 180,0 0-180,-16-16 0,12 11-90,-13-11 90,17 16 0,0 0 0,17 33 0,-13-25 0,12 26 0,-16-18 0,0 22 0,0-14-90,17 26 0,-13-29-629,13 16 359,-1-16-989,-12 12 719,13-29 630,0 13 0,2-5 0,17 2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15.715"/>
    </inkml:context>
    <inkml:brush xml:id="br0">
      <inkml:brushProperty name="width" value="0.08571" units="cm"/>
      <inkml:brushProperty name="height" value="0.08571" units="cm"/>
    </inkml:brush>
  </inkml:definitions>
  <inkml:trace contextRef="#ctx0" brushRef="#br0">36 26 6543,'-20'-19'1799,"4"12"-1799,33 7 0,-4 18 0,16 15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17.258"/>
    </inkml:context>
    <inkml:brush xml:id="br0">
      <inkml:brushProperty name="width" value="0.08571" units="cm"/>
      <inkml:brushProperty name="height" value="0.08571" units="cm"/>
    </inkml:brush>
  </inkml:definitions>
  <inkml:trace contextRef="#ctx0" brushRef="#br0">295 639 6453,'-19'-18'1709,"5"12"-1259,14-11 0,0 17 0,0-17-1,0 13-89,0-12 0,-17 16 270,13-17-361,-13 13 541,1-29-630,11 28 539,-28-11-269,29-1-90,-46 30-270,25-9-270,-29 33 180,34-16-90,3 12-180,17-29 180,17 30-359,-13-30 359,29 29-270,-29-29 270,29 13-90,-29-1 180,13-12-90,-17 13 0,17-17 0,-13 0 0,12 0 90,-16 0-90,17-17 90,-13 13 90,13-12 0,-17 16 90,16 0 0,-11 0 270,11-17-270,-16 13 179,0-13-269,0 1 270,0 12-360,0-13 90,0 17 360,0 0-360,0 17-90,0 3 90,0 1 0,0 12 89,0-12-89,17 0 90,-13 45-90,13-53 0,-1 70 0,-12-58 0,29 62-90,-28-42 90,28 42-90,-29-62 90,13 42-90,-17-59 0,0 42 0,0-46 90,0 13-90,0-1 0,0-12 0,0 13 90,-17-17 0,13 0-90,-29 0 0,12 0 90,-16-17-90,16 13 0,-12-29 0,12 12 90,-17-16-90,18 16-90,-14-12 90,30 12-180,-12-16 90,16 16-180,16-29 180,-12 42-360,46-75 360,-25 54-135,1-14 1,2-1 134,10 2-360,-1-28 360,0 28-360,17-28 360,-29 28-179,25-28 179,-46 28-90,29-28 90,-29 45-90,30-42 180,-30 42 90,12-45-90,-16 45 180,0-25-90,0 29 180,0-16-181,0 16 181,0 5-270,0 16 270,0-17-180,0 13 90,0-13-180,0 17 0,-16 0 90,12 0 0,-13 17-90,17-13 180,0 62-90,0-53 45,7 34 0,3 6-135,-6-24 179,12 58-89,-16-46 0,0 30 0,17-30-90,-13 13 90,13-16-90,-17-1 0,0-16 90,0-5-90,0 1 90,16-13-90,-12 13 90,13-17-90,-17 0 0,0 16 0,0-12 90,0 13-90,0-17 90,0 0-90,0-17 0,0 13 0,0-12 0,0-1-90,0 13 90,0-13 0,17 1-90,-13 12 90,29-30 0,-29 30-90,29-29 90,-29 29 0,30-13 0,-30 17 0,29-16-90,-29 11 0,29 5 90,-28 5 0,28 28 0,-29-29 0,29 29 0,-29-29-180,13 30 180,-1-30-539,-11 29 269,11-29-810,-16 29 541,0-29 539,17 13 0,6-16 0,18 1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18.607"/>
    </inkml:context>
    <inkml:brush xml:id="br0">
      <inkml:brushProperty name="width" value="0.08571" units="cm"/>
      <inkml:brushProperty name="height" value="0.08571" units="cm"/>
    </inkml:brush>
  </inkml:definitions>
  <inkml:trace contextRef="#ctx0" brushRef="#br0">40 177 6813,'-1'-15'1799,"-17"3"-1349,14 12 0,-13 0-91,17 0 2880,0 0-3150,17 16-89,-13-11 90,13 11 0,-1-16 0,-12 0 0,30 0-90,-30 0 90,29 0-90,-29 0 0,29 0 0,-29 0-180,30 0 90,-30 0-269,12-16 269,-16 11-90,0-11 90,0 16 0,0-33 0,-16 24 0,12-24 90,-13 17-90,0 11 90,13-11 0,-29 16 0,29 0 0,-13-17 0,17 13 0,-16-13 0,12 17 90,-13 17 0,0-13 0,13 13 0,-12-1 0,16-11-90,0 11 270,0 1-180,0 4 179,0 16-179,0-16 180,0 28-270,0-40 180,0 41-90,16-46 0,5 29 0,0-12 0,29-1 0,-26-3-90,14-17 0,-5 17 0,-29-13 0,29-4 0,-29-4 0,30-13 0,-14 17-90,18-17 0,-17 13 90,-5-12-90,1 16 0,-13-17 0,13 13 0,-17-13 90,0 1-180,16-5 180,-12 0-180,13-12 180,-17 12-90,-17-16 0,13 0 90,-12-1 0,16 17 90,0 5-90,0-1 180,0 13-180,0-13 180,-17 17-180,13 0 90,-13 0-90,17 0 0,0 0 0,0 17 0,0-13 0,0 13 90,0-17-90,0 16 0,0-11 0,17 11 90,-13 1-90,29-13 90,-12 29-90,0-29-90,12 13 90,-12-17-90,16 0 0,-16 0 90,12 0-90,-29 0 90,29 0 0,-29 0-90,13 0 90,-17 0 180,0 0-180,0-17 0,0 13 0,0-12 0,0 16 90,0 0-90,-17 16 90,13 5-90,-12 0 90,16 12-90,-17-29 0,13 13 90,4-1-90,4 5 0,13 0 90,-1-5-90,-12 1 0,30-13 0,-14 13 0,1-17-270,29 0 180,-42 0-360,42-17 180,-46 13-629,13-13 539,-17 17-3328,16-16 2249,-12 12 1439,13-13 0,-22 20 0,-1 1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20.757"/>
    </inkml:context>
    <inkml:brush xml:id="br0">
      <inkml:brushProperty name="width" value="0.08571" units="cm"/>
      <inkml:brushProperty name="height" value="0.08571" units="cm"/>
    </inkml:brush>
  </inkml:definitions>
  <inkml:trace contextRef="#ctx0" brushRef="#br0">38 71 6633,'-21'-18'1439,"5"3"-989,16 15-90,0 0 90,0-17 539,0 13-629,0-13 359,0 17 1080,0 0-1619,0 17 90,0 4-90,16 16 0,-12 0 270,13 17-360,-17-12 224,0 8 1,0 4-225,0 12 135,8 5 0,1-1-135,-5-4 0,5-12 0,-2-4 0,-7-8 90,0 28-180,0-45 180,0 42-180,17-59 90,-13 42 0,13-46-90,-17 29 0,0-29 89,0 13-89,0-17 360,0 0-360,0-17 0,0 13 0,0-13 0,0 1 0,0 12 0,0-29-90,0 28 90,0-28-90,0 29 90,0-46 0,0 42-90,0-58 0,0 41 90,0-13 0,0 5 0,0 29 0,0-29-89,0 29-1,-17-46 90,13 41-90,-13-57 90,17 58 0,0-42-90,0 46 90,17-29-90,-13 12 90,13 0 0,-17 4 0,0 1 0,0 12-90,16-29 90,-12 28-90,30-11 90,-30 16 0,29 0 0,-29 0-90,46 16 90,-42-11-90,42 28 90,-46-29-90,29 29 0,-28-29-90,28 29 90,-29-12-180,29 0 270,-29 12-270,13-12 181,-17 0-91,0 12 180,0-29-180,0 13 180,-17-1-270,-3-12 180,-1 13-180,-12 0 90,28-13-359,-28 12 269,12-16-810,-16 0 631,16 0-4049,-12-16 4498,29 12 0,-1-11 0,19 18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21.392"/>
    </inkml:context>
    <inkml:brush xml:id="br0">
      <inkml:brushProperty name="width" value="0.08571" units="cm"/>
      <inkml:brushProperty name="height" value="0.08571" units="cm"/>
    </inkml:brush>
  </inkml:definitions>
  <inkml:trace contextRef="#ctx0" brushRef="#br0">160 76 6633,'-6'0'1439,"2"-1"-719,4 1-360,-17-16 0,13 11 629,-12-11-629,16-1 90,0 13-181,0-13 451,-17 17-540,13 0 360,-29 0-361,29 0 91,-13 0-180,17 0 0,0 0-90,-17 0 90,13 0-90,-12 0 90,16 0-90,0 17 90,0 4-90,0 16 90,0 1-90,0-18 90,0 13-90,16-12 0,-12 0 90,13-4-180,0-1 90,-13-12 0,29 13-90,-12-17 90,-1 0 0,-3 0-90,0 0 90,-13 0-90,12 0 0,1-17 0,-13 13 0,13-12 0,-17-1 90,0 13-90,-17-29 90,13 28-90,-29-28 90,29 29 0,-13-12 0,17-1-90,-17 13 90,13-13 0,-12 17-89,-1-16-1,13 11-450,-13-11 180,1 16-3418,12 0 2339,-13 0 1439,17 0 0,8 3 0,2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21.828"/>
    </inkml:context>
    <inkml:brush xml:id="br0">
      <inkml:brushProperty name="width" value="0.08571" units="cm"/>
      <inkml:brushProperty name="height" value="0.08571" units="cm"/>
    </inkml:brush>
  </inkml:definitions>
  <inkml:trace contextRef="#ctx0" brushRef="#br0">36 68 6543,'-20'-37'5667,"4"7"-5397,16 30 1619,0 0-1799,0 33 0,0-25 0,0 42 90,17-29-91,-13 16 1,13 0 0,-17 1 90,16 16-90,-12-13 0,13 30 0,-1-30 0,-11 30-90,11-46 90,-16 25-90,0-46 0,17 29 0,-13-29-450,13 29 270,-17-29-809,0 13 539,0-17-1147,0 0 1,13-7-1,5-2 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23.391"/>
    </inkml:context>
    <inkml:brush xml:id="br0">
      <inkml:brushProperty name="width" value="0.08571" units="cm"/>
      <inkml:brushProperty name="height" value="0.08571" units="cm"/>
    </inkml:brush>
  </inkml:definitions>
  <inkml:trace contextRef="#ctx0" brushRef="#br0">311 241 6363,'-27'-30'3598,"5"6"-3238,22 24 450,0 0-451,0-16 271,-17 11-360,13-11 450,-12 16-541,16 0 361,-17 0-450,13 0 270,-29-17-360,29 13 270,-30 4-180,30 4 0,-29 29-90,29-28 90,-29 11-90,29 1 0,-13-13 0,17 13 0,0-1 89,-17 5-89,13 0-179,-12 12 89,16-29-270,16 29 180,-12-12-540,30 16 540,-30-16-359,29-4 359,-29-1-180,29-12 270,-29 13-180,30-34 180,-30 13-90,29-12 180,-29 16 90,13-17-90,-17 13 90,0-13 0,0 1 0,0 12 180,16-13-180,-12 0 630,13-3-540,-17-1 359,0-12-359,0 28 0,0-11-90,0 16 360,0 0-360,0-17 0,0 13 0,0-12-1,0 16 181,0 0-270,0 16 0,0 5 0,0 0 90,0-5-90,0 1 0,17 4 90,-13-1-90,29 14 0,-12-30 90,33 12-90,-29-16-90,41 0 90,-58 0-90,42 0 90,-46-16-90,30-5 90,-30 0 0,12 5 0,-16-1 0,0 13-90,0-13 90,0 17 0,0-16 0,0-5-90,-16-16 90,12 16 0,-13-12 0,17 28 90,-17-28-90,13 29 90,-12-13 0,16 17 0,-17-16-90,13 12 0,-13-13 0,17 17 90,0 0-90,17 17 0,-13-13 0,13 12 0,-1 1 0,-12-13 0,46 29 0,-42-28-180,75 28 90,-70-29 0,53 13 0,-45-17 0,0 0 1,-5 0 89,1 0-90,-13 0 90,13 0 90,-17 0-90,16 0 89,-12 0 1,13 0-90,-17 0 180,0 0-180,-17 0 0,13 0 0,-12 16 0,16-12 90,0 13-90,0-1 0,0-11 0,16 28 0,-12-29-180,30 29 90,-14-29-179,18 13 179,-17-17-180,28 0 270,-40 0-180,40 0 180,-44 0-90,28-17 0,-29 13 90,13-29 0,-1 29-90,-12-29 90,13 12 0,-17-16 0,0 16 0,0-29 0,0 42 270,0-42-270,0 46 90,0-13 0,0 1 0,0 11 0,0-11 0,0 16 0,0-17 0,0 13-1,0-13-89,0 17 90,0 0-90,0 17 0,0 4 0,0 0 90,0 12-90,0-29 0,0 46 0,0-42 0,0 58 0,0-57 90,17 40-180,-13-44-359,12 28 179,1-29-989,-13 29 719,13-29-4857,-1 13 5397,-12-17 0,30 5 0,-12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20.102"/>
    </inkml:context>
    <inkml:brush xml:id="br0">
      <inkml:brushProperty name="width" value="0.08571" units="cm"/>
      <inkml:brushProperty name="height" value="0.08571" units="cm"/>
    </inkml:brush>
  </inkml:definitions>
  <inkml:trace contextRef="#ctx0" brushRef="#br0">52 58 6543,'-7'-9'1349,"2"1"-989,5 8 0,0 0 0,0-18 0,0 13 359,0-13-449,0 18 540,0 0-541,-18 0 451,14 0-180,-14 0-450,18 0 449,0 0-449,0 18 0,0-13 0,0 31 180,0 5-180,0-13 180,0 63-180,18-59 90,-14 64-90,14-69 180,-18 64-181,0-59-89,0 28 90,0-24-90,0-31 90,0 31-90,0-31 0,0 31 90,0-31 0,0 31-90,0-13 0,0 0 0,0-5 90,0 0-90,0-13 0,0 13 0,0-18 90,0 18-90,0-13 90,0 13-90,0-18 180,0 0-180,0-18 0,0 13 0,0-31 0,0 31 0,0-13 0,0 18 0,0-18 0,0-5 0,0 0 0,0-31 0,-18 44 0,14-44 0,-14 49 0,18-31 0,0 13 0,0 0 0,0 5 0,0-1 0,0 15-90,0-33 90,0 33 0,0-33 0,0 33 0,18-33 0,-14 33 0,31-33-90,-30 33 90,13-33 0,-18 33 0,17-15-90,-12 19 0,30 0 90,-13 0-180,0 0 180,-4 0-90,0 0 0,-14 0 0,49 19 90,-44-15-89,26 33 89,-17-33-180,-14 33 90,14-33-180,-18 33 270,0-33-270,0 33 270,0-33-180,0 33 180,0-33-90,0 15 0,0-19 0,-18 18 90,14-13-90,-49 13 0,44-18-269,-44 0 179,31 0-1170,-18 0 361,18 0 989,-13 0 0,45 10 0,-10 3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23.616"/>
    </inkml:context>
    <inkml:brush xml:id="br0">
      <inkml:brushProperty name="width" value="0.08571" units="cm"/>
      <inkml:brushProperty name="height" value="0.08571" units="cm"/>
    </inkml:brush>
  </inkml:definitions>
  <inkml:trace contextRef="#ctx0" brushRef="#br0">69 34 6453,'-34'-18'5847,"16"3"-9985,2 15 2789,32 0 1349,-12 0 0,16 16 0,-16 5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25.660"/>
    </inkml:context>
    <inkml:brush xml:id="br0">
      <inkml:brushProperty name="width" value="0.08571" units="cm"/>
      <inkml:brushProperty name="height" value="0.08571" units="cm"/>
    </inkml:brush>
  </inkml:definitions>
  <inkml:trace contextRef="#ctx0" brushRef="#br0">36 467 6363,'-20'-10'1799,"5"1"-1259,15 9 899,0 0-1079,0-16 0,0 12 0,0-13-1,0 17 1260,0 0-1439,16-16-90,-12 11 0,13-11 90,0 16-180,-13 0 180,29 0-180,-12 0 90,-1 0-90,14 0 0,-30 0 90,12 16-90,-16-11 0,17 11 0,-13 1 0,13-13-90,-1 29 90,-11-29-90,11 29 90,-16-28 0,0 44 0,0-40-90,-16 40 90,11-44 0,-28 28 0,29-29 0,-13 13 0,17-17 0,0 0 0,0 16 0,0-12 0,0 13 0,0-17-90,0 0 90,17 17 90,-13-13-180,29 12 90,-28-16 0,28 0 0,-12 17 0,-1 4 0,30 16 0,-42-16 0,42 29 0,-46-42 0,13 25 0,-17-16 0,17-13 0,-13 12 0,-4 1 0,-4-13 0,-13 13 0,0-1 0,13-11 90,-29 28-90,29-29 0,-46 12 0,42-16 0,-42 0 90,46 0-90,-46 0 90,42 0 0,-26 0-90,34 0 90,-16 0-90,12 0 0,-13-16-90,17-5-180,17-16 180,-13 16-180,46-29 90,-42 25-179,75-29 269,-71 17-90,71 0 90,-58 16-90,62-12 180,-41 29-90,25-30 90,-34 30-90,0-29 90,1 29 0,-1-29 0,-16 28 90,-5-28-90,-16 29 180,17-12-180,-13-1 90,13 13 0,-17-13 90,-17 1-180,13 11 180,-29-28-180,29 29 90,-30-29-1,30 29 1,-29-13 0,29 17 0,-46-16 0,42 11-90,-42 5 90,46 5-90,-29 28 0,29-29 0,-13 29 90,17-12-90,0 16 0,0-16 0,0-4 0,0-1 0,0-12 0,0 13 0,0-17-180,17 16 180,-13-11-449,29 28 359,-12-29-180,-1 13 180,-3-17-90,0 0 90,-13 0-90,29 0 180,-29 0-90,13 0 90,-1-17 0,-12 13 0,13-29 270,-17 12-90,0 0 90,0-12-180,0 29 269,0-29-269,0 12 360,-17-17-360,13 18 90,-12 3-90,16 17 90,0 0-180,0 17 90,0-13-90,0 29 0,16-29 0,-12 13 0,13 16 0,-17-25 90,17 42-90,-13-29 0,29 16 0,-29-16-90,29 12 90,-12-29-180,17 13 90,-1-17-90,0 0 180,-16 0-180,12-17 90,-29 13-90,30-29 90,-30 12-180,12-33 181,-16 13-91,0-30 180,0 30-90,0-13 180,0 16 0,-16 1 0,12 0 179,-13-17-89,17 29 90,-17-42-90,13 59 180,-12-42-270,16 46 180,0-12-180,0-1 269,0 13-359,0-13 180,0 17-90,0 0-90,0 17 0,0 4 0,0 16 90,0 0-90,16 1 180,-12 16-180,13-13 90,0 46 0,-13-41 0,29 41-90,-29-45-180,29 28 0,-29-45-1079,30 41 629,-30-57-3867,29 24 2518,-29-33 1979,29 0 0,-28 14 0,12 4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26.176"/>
    </inkml:context>
    <inkml:brush xml:id="br0">
      <inkml:brushProperty name="width" value="0.08571" units="cm"/>
      <inkml:brushProperty name="height" value="0.08571" units="cm"/>
    </inkml:brush>
  </inkml:definitions>
  <inkml:trace contextRef="#ctx0" brushRef="#br0">5 33 6363,'-3'-23'4768,"1"13"-3869,85 10-809,-45 4-45,12 5 0,3-1 45,1-8-90,-29 0 90,25 16-90,-46-28 90,13 41-90,-17-41 90,0 28 180,16-32-90,-12 11 179,13-11-179,0 16 180,-13 0-270,12 0 360,-16 0 269,0 0-629,0 16-90,0-11 0,17 11 0,-13-16 0,13 17 0,-17 3 0,16 1-180,5 29 0,0-42-539,-5 59 359,1-59-90,-13 25-89,13-16-91,-17-13-449,0 13-1170,0-17 2249,0 0 0,19 11 0,5 3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26.421"/>
    </inkml:context>
    <inkml:brush xml:id="br0">
      <inkml:brushProperty name="width" value="0.08571" units="cm"/>
      <inkml:brushProperty name="height" value="0.08571" units="cm"/>
    </inkml:brush>
  </inkml:definitions>
  <inkml:trace contextRef="#ctx0" brushRef="#br0">23 47 6813,'-13'-17'5127,"4"-13"-7106,9 43 180,0-26 450,0 47 1349,16-30 0,-7 24 0,14-13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27.478"/>
    </inkml:context>
    <inkml:brush xml:id="br0">
      <inkml:brushProperty name="width" value="0.08571" units="cm"/>
      <inkml:brushProperty name="height" value="0.08571" units="cm"/>
    </inkml:brush>
  </inkml:definitions>
  <inkml:trace contextRef="#ctx0" brushRef="#br0">318 194 6903,'-31'-54'6656,"6"-6"-6476,9 55 0,12-11 0,-13 16-90,17-17 90,0 13 270,-17-13-450,13 17 179,-29-16-89,29 12 0,-29 4-90,29 4 0,-30 12 90,30-16-90,-12 0 0,-1 17 0,13-13 90,-13 29-90,17-28 0,-16 28 0,11-29 0,-11 29-90,16-12-180,16 16 180,-11-16-449,11 12 359,1-29-630,4 29 630,-1-28-269,-3 11 269,-17-16-180,17 0 270,-13 0 90,12 0 0,-16 0 0,0 0 0,17 0 180,-13 0-90,13-16 270,-17 11-270,16-11 269,-12-1-269,13-3 0,-17-1 0,0 4 0,0 17-90,17-16 90,-13 11 0,12-11-90,-16 16 180,17 0-180,-13 0 0,29 0 0,-29 0 90,30 0-90,-30 16 0,29 5 0,-29 17 90,29-1-90,-29-16 0,13 12 0,-17-29 0,0 13 0,17-1 0,-13-12 90,12 13-90,-16-17 630,0 0-630,-16-17 89,12 13 1,-13-12 0,17-1-90,0 13 90,0-29-90,0 28 0,0-11 90,0-1-90,0 13 0,0-12 0,0-1 90,17 13-90,-13-29 0,12 12 0,1 0 0,-13-12 0,29 29 0,-28-13-90,28 17 90,-29 0 0,29 17 0,-12-13 0,0 29-90,-5-29 90,1 29 0,-13-12 0,13 0 0,-1 12 0,-12-29 0,30 29 0,-30-28 0,12 11 0,-16 1-90,0-13-269,17 13 89,-13-17-1439,13 16 539,-17-12 1170,0 13 0,0-15 0,2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40.114"/>
    </inkml:context>
    <inkml:brush xml:id="br0">
      <inkml:brushProperty name="width" value="0.08571" units="cm"/>
      <inkml:brushProperty name="height" value="0.08571" units="cm"/>
    </inkml:brush>
  </inkml:definitions>
  <inkml:trace contextRef="#ctx0" brushRef="#br0">45 38 6183,'-20'-17'900,"13"13"-630,-10-13 0,17 17 5306,0 0-5576,17 0 90,-13 0-90,12 0 0,17 0 0,-24 0 0,57 0 90,-41 0-90,46 0 0,-46 0 0,41 0 0,-41 0 0,12 0 0,-4 0 0,-28 0 0,11 0 0,-16 0 0,0 0 90,17 0-90,-13 0 0,13 0 0,-17 0-2518,0 0 1618,-17 0-899,13 0 360,-13 0 1439,17 0 0,-5 8 0,-1 1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40.664"/>
    </inkml:context>
    <inkml:brush xml:id="br0">
      <inkml:brushProperty name="width" value="0.08571" units="cm"/>
      <inkml:brushProperty name="height" value="0.08571" units="cm"/>
    </inkml:brush>
  </inkml:definitions>
  <inkml:trace contextRef="#ctx0" brushRef="#br0">32 4 6183,'-17'-2'3149,"3"1"-2879,14 1 3507,0 0-3777,17 0 0,-13 0 90,29 0-90,-29 0 90,29 0-90,-12 0 90,16 0-90,17 0 0,-12 0 90,28 0-90,-28 0 0,12 0 90,-33 0-90,12 0 0,-29 0 0,29 0 0,-29 0 0,13 0 0,-17 0-90,0 0 0,16 0 0,-11 0-90,11 0-179,-16 0-1171,0 0 1,2 2 0,-1 1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41.754"/>
    </inkml:context>
    <inkml:brush xml:id="br0">
      <inkml:brushProperty name="width" value="0.08571" units="cm"/>
      <inkml:brushProperty name="height" value="0.08571" units="cm"/>
    </inkml:brush>
  </inkml:definitions>
  <inkml:trace contextRef="#ctx0" brushRef="#br0">60 62 6363,'-13'-13'1080,"4"2"-810,9 11 3687,0 0-3687,0-17-90,0 13 0,0-12 0,0 16 1259,0 0-1349,-17 0 0,13 0 0,-13 0 0,17 0 629,0 0-719,17 16 0,-13-12 0,13 13 0,-17-17 90,16 0-90,-12 17 0,13-13 0,-17 12 0,33 1 0,-24-13 0,57 29 0,-41-28 0,45 28 0,-45-29-90,42 29 0,-59-29 1,42 29-1,-46-28-90,29 11 90,-29-16-90,13 17 180,-17-13-90,17 13 0,-13-17 90,12 0 0,-16 0-180,0 0 180,-16 0 0,12 0 0,-13 16 0,17-12 0,0 13 0,-17-17 0,13 16 0,-29 5 0,29 0 0,-29 12 0,12-12 0,0 0 0,-12 12 90,29-29-90,-13 29 0,17-29 0,0 30 0,-16-30 0,11 12-180,-11-16 90,16 0-1574,0 0 0,12 13 0,3 3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55.140"/>
    </inkml:context>
    <inkml:brush xml:id="br0">
      <inkml:brushProperty name="width" value="0.08571" units="cm"/>
      <inkml:brushProperty name="height" value="0.08571" units="cm"/>
    </inkml:brush>
  </inkml:definitions>
  <inkml:trace contextRef="#ctx0" brushRef="#br0">27 44 6363,'-15'-3'1350,"3"-17"-901,12 16 1,0-12-90,0 16 4587,0 0-4857,17 0-90,-13 16 90,13-12 90,-17 30-180,0-14 270,0 34-270,0-29 180,0 42-180,0-59 90,0 58-1,0-57 1,0 57-90,0-58 90,0 42-90,0-46 0,0 29 0,0-28-90,0 28 0,0-29 1,0 13-91,0-17 0,16 0-720,-12 16 451,13-12-1081,-17 13 541,0-17 989,0 0 0,6 8 0,0 3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56.077"/>
    </inkml:context>
    <inkml:brush xml:id="br0">
      <inkml:brushProperty name="width" value="0.08571" units="cm"/>
      <inkml:brushProperty name="height" value="0.08571" units="cm"/>
    </inkml:brush>
  </inkml:definitions>
  <inkml:trace contextRef="#ctx0" brushRef="#br0">30 294 6903,'-16'-18'1979,"3"4"-1529,13 14 2698,0 0-3058,16 0 0,-12 0 0,30 0 0,-30 0-90,29 0 0,-29 0 0,29 0 0,-29 0-90,30 0 90,-14 0-270,18 0 180,-1 0-270,1 0 270,-18 0-90,13 0 180,-28-16-180,28 11 90,-29-11 90,13-1 0,-17 13 90,0-29-90,0 29 360,0-30-270,0 14 360,0-1-360,0 4 539,-17 1-449,13 12 270,-13-30-360,17 30 360,0-12-360,0 16 539,0 0-629,0 16 0,0-12 0,0 13 0,0 0 90,17-13-90,-13 29 0,13-12 90,-17 33-90,0-29 90,16 41-90,-12-58 0,30 59 0,-30-59 0,45 58-90,-40-57-90,57 40 90,-58-44-179,42 11 179,-29-16-180,16 0 270,-16 0-90,-4-16 0,-1 11 90,-12-28-90,13 29 90,-17-29 0,0 29 180,0-29-90,0 12 0,0-17 0,0 18 90,0-13-90,0 28 179,-17-11-269,13 16 180,-12-17-180,16 13 90,0-13-90,0 17 0,0 0 0,0 17 0,0 4 0,0 0 0,16 12 0,-12-29 0,13 46-90,-17-25-359,17 29 179,-13-17-1619,29 0 719,-29-16 1170,29-4 0,-12-8 0,17 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21.482"/>
    </inkml:context>
    <inkml:brush xml:id="br0">
      <inkml:brushProperty name="width" value="0.08571" units="cm"/>
      <inkml:brushProperty name="height" value="0.08571" units="cm"/>
    </inkml:brush>
  </inkml:definitions>
  <inkml:trace contextRef="#ctx0" brushRef="#br0">20 101 6273,'-11'-10'1170,"2"2"-810,9 8 4497,0 0-4767,18 0-90,-13 0 90,12 0 0,1 0-90,4 0 90,18 0 0,0-18-46,13 15 1,4 1 45,18-16-90,9 16 0,0 4 90,-13-2-90,10 2 0,1-4 0,-7-16 45,2 16 0,-4-1-45,-24-15 0,39 18 0,-79 0 0,44 0 0,-48 0 90,30 0-90,-31 0 0,14 0 0,-18 0-2698,0 0 539,-18 0 540,14 18 1619,-14-13 0,17 18 0,-1-17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56.294"/>
    </inkml:context>
    <inkml:brush xml:id="br0">
      <inkml:brushProperty name="width" value="0.08571" units="cm"/>
      <inkml:brushProperty name="height" value="0.08571" units="cm"/>
    </inkml:brush>
  </inkml:definitions>
  <inkml:trace contextRef="#ctx0" brushRef="#br0">0 1 6543,'7'14'0,"7"4"0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57.175"/>
    </inkml:context>
    <inkml:brush xml:id="br0">
      <inkml:brushProperty name="width" value="0.08571" units="cm"/>
      <inkml:brushProperty name="height" value="0.08571" units="cm"/>
    </inkml:brush>
  </inkml:definitions>
  <inkml:trace contextRef="#ctx0" brushRef="#br0">348 142 6723,'-16'-16'2609,"4"-14"-2160,12 26-89,0-13 90,-17 17 1889,-20-33-1710,-21 25-359,16-25-180,-8 33 0,46 0-90,-12 0 0,-1 0 90,13 16-90,-13-11 90,1 28-90,12-29 0,-30 46-90,30-42-90,4 42 90,4-46 0,13 13 0,-17-1-180,0-12 90,17 13 91,-13-1-181,29-11 90,-29 11 90,13-16 0,-17 0 0,16 0 0,-12 0 0,13 0 0,-17 0 0,17 0-90,-13 0 180,29 0 90,-29-16 0,13 11 90,-1-11-90,-12 16 360,13-17-360,-17 13 180,0-12-270,0 16 539,0 0-449,0 16 0,0-12 0,0 13 90,0-1-90,0-11 180,0 44-180,0-40 90,0 57-90,17-41 89,-13 62-89,12-41 0,1 41 0,-13-45 0,13 45-90,-17-58 0,16 54 0,-12-75 90,13 42-90,-17-46 90,0 29-90,0-29 90,0 30 0,0-30 0,-17 12-90,13-16 90,-12-16 0,-1 12 0,-4-30-90,1 14 0,-30-18 0,42 17 90,-42-28-90,29 40 0,0-40 0,-12 28-90,29-17 0,-13 1-270,17 0 180,0-1-449,17 1 359,4 16-720,16-28 630,0 40-1528,34-57 898,-42 57 990,54-40 0,-54 37 0,30-14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57.875"/>
    </inkml:context>
    <inkml:brush xml:id="br0">
      <inkml:brushProperty name="width" value="0.08571" units="cm"/>
      <inkml:brushProperty name="height" value="0.08571" units="cm"/>
    </inkml:brush>
  </inkml:definitions>
  <inkml:trace contextRef="#ctx0" brushRef="#br0">73 54 6273,'-20'-30'4858,"5"6"-4589,15 24 91,-17 0-90,13 0 0,-13 0 450,17 0-271,0 0-269,0 17 0,0-13-90,0 29 90,0-29 0,0 30 90,0 3-90,0-12 179,0 74-179,0-65 0,8 34 0,1 1-90,-5-36 0,12 28 0,1-6-90,-13-43 180,13 71-180,-1-58 90,-11 13-90,11-22 180,-16 1-180,0-13 90,0 13-90,0-17 90,0 0-90,0-17 0,0 13 0,0-13-90,0 1 90,0 12 0,0-30 0,0 30-90,17-29 0,-13 29 0,13-29 90,-17 28-90,0-28 90,0 29 0,0-12-90,16 16 90,-12 0 0,13 0-90,-17-17 90,17 13 0,-13-13-90,12 17 90,-16 0-90,0 0 90,17 0 0,-13 0-90,13 0 90,-17 0 0,16 17 0,-12-13-90,30 29 90,-30-29 0,12 29 0,-16-12-360,17 17 180,-13-18-719,13 14 449,-1-30-89,-12 12-1,13 1-630,-17-13-1258,0 13 629,17-17 1799,-13 0 0,27 8 0,-12 3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2:59.044"/>
    </inkml:context>
    <inkml:brush xml:id="br0">
      <inkml:brushProperty name="width" value="0.08571" units="cm"/>
      <inkml:brushProperty name="height" value="0.08571" units="cm"/>
    </inkml:brush>
  </inkml:definitions>
  <inkml:trace contextRef="#ctx0" brushRef="#br0">40 314 6633,'-22'-8'5487,"5"2"-5397,17 6 180,0 0-90,16 0-90,-12 0-90,30 0 180,-14 0-90,1 0-90,12 0 0,-28 0-90,28 0 90,-29 0-270,29-17 180,-29 13-180,13-13 180,-17 17 0,0-16 0,0 11 90,0-11-90,0 16-90,0 0 180,0-17-90,0 13 90,-17-29 0,13 29 0,-29-13 90,29 17 0,-13-16-90,1 11 90,11-11 0,-11 16 180,-1 16-270,13-11 270,-29 11-180,29 1 180,-13 3-180,17 1 269,-17 29-269,13-42 90,4 42-180,4-46 180,13 29-90,0-12 0,3 17 0,18-18-90,-1-3 0,-16-17 0,12 0 0,-29 0-90,29 0 90,-28 0 0,28 0-90,-29 0 90,29 0-90,-12 0 0,0 0-180,12-17 270,-29 13-270,29-29 270,-29 12-179,13-16 89,-17 16 0,0-29 0,0 25 180,0-29-90,0 34 180,0-13-90,0 12-1,0 0-89,0 4 90,0 1 0,-17 12 0,13-13 0,-12 17 0,16 0 180,0 0-270,0-17 0,0 13 0,0-12 90,0 16-90,0 16 0,0 5 0,0 0 0,0 12 90,0-29-90,16 29 0,-12-28 0,30 28 0,-14-29-90,18 12 0,-18 1-180,30-13 180,-41 13-90,40-17 90,-45 0 0,30 0 1,-30 0-1,12 0 90,-16 0 359,0 0-359,-16 0 0,12 0 90,-13 16-90,17-11 90,0 11-90,0-16 90,-17 17-90,13-13 90,-12 29-90,16-29 90,0 29-90,16-28 0,-12 28 0,13-29 90,16 13-90,-24-17-270,74 0 180,-71 0-539,71 0 269,-75 0-899,42 0 359,-29-17 900,0 13 0,10-12 0,-14 18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3:00.993"/>
    </inkml:context>
    <inkml:brush xml:id="br0">
      <inkml:brushProperty name="width" value="0.08571" units="cm"/>
      <inkml:brushProperty name="height" value="0.08571" units="cm"/>
    </inkml:brush>
  </inkml:definitions>
  <inkml:trace contextRef="#ctx0" brushRef="#br0">376 624 6543,'-13'-14'1349,"3"2"-989,10 12 1799,0 0-1889,0-16 0,0 11 0,0-11-91,0 16 1,-16 0 180,11 0-180,-11-17 270,-1 13-360,13-13 180,-29 1-180,29 12-90,-29-13 90,28 17-1,-11 0-89,-1 0 90,13-16 0,-29 11-90,29-11 0,-30 16 90,30 0-90,-29 0 0,29 0 0,-29 0 0,29 0 0,-13 16 0,17-11 0,0 11 0,0-16 0,0 17 0,0-13 0,-17 29 0,30-29 0,-26 46 0,30-42 0,-17 42 0,17-29 0,-13 0 0,12-5 0,1 1 0,-13-13 0,13 13-90,-1-17 0,5 16 0,0-12-269,29 13 269,-25-34 0,12 13 0,-4-12 90,-29 16-90,13 0 0,-1 0 0,-11-17 90,11 13-90,1-46 0,-13 42 0,29-75 90,-29 54-90,13-58 90,-17 45 90,-17-45 0,13 41 180,-12-41-180,16 62 180,0-41-90,0 57 359,-17-40-449,13 28 270,-13 0-270,17 5 90,0 16 0,0 0-180,0 16 90,0-12-90,0 29 90,0-28 90,0 61-90,0-54-46,7 38 1,3 0 45,-6-37-45,3 34 0,3 5 45,6-23 0,-12 58-90,30-62 90,-30 42-180,29-59-90,4 58 90,-12-57-179,25 40 89,-29-44-90,16 11 180,-16-16-90,12 0 90,-12 0-90,-1 0 90,-3 0 90,0-16 90,-13 11-90,12-28 90,-16 13 90,-16-18-90,12 17 180,-13-12-90,17 12 0,0 1-90,0 3 179,0 1-179,0 11 0,-17-11 0,13 16-90,-12-17 0,16 13 90,0-13-90,0 17 0,0 0 0,16 17 0,-12 4 90,13 16 90,0 0-180,-13 1 90,29-1-90,-29-16-270,13 12 90,-1-29 0,-11 13-179,11-1-1,-16-11-180,0 11 0,0-16-1349,17 0-539,-13 0 2428,13 0 0,-4 11 0,4 4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3:01.220"/>
    </inkml:context>
    <inkml:brush xml:id="br0">
      <inkml:brushProperty name="width" value="0.08571" units="cm"/>
      <inkml:brushProperty name="height" value="0.08571" units="cm"/>
    </inkml:brush>
  </inkml:definitions>
  <inkml:trace contextRef="#ctx0" brushRef="#br0">26 28 6813,'-14'-16'3418,"2"4"-4047,12 12 629,0 17 0,17 5 0,3 18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3:02.145"/>
    </inkml:context>
    <inkml:brush xml:id="br0">
      <inkml:brushProperty name="width" value="0.08571" units="cm"/>
      <inkml:brushProperty name="height" value="0.08571" units="cm"/>
    </inkml:brush>
  </inkml:definitions>
  <inkml:trace contextRef="#ctx0" brushRef="#br0">2 512 6453,'-1'-14'1709,"1"2"-1259,0 12 2608,0 0-2248,33 0-720,-8 0-90,29 0-360,-17-16 270,-16 11 0,-5-11 0,-16 16-450,0 0 451,0-17-1,0 13 90,0-13-90,0 17 90,0 0 0,-16-16 0,12 12 180,-30-13-91,30 17 91,-29 0-90,29 0 90,-13 0-90,17 0 90,-16 0-180,12 0 270,-30 0-180,30 17 270,-12 3-270,16 1 179,0 29-179,0-42 90,0 42-90,0-29-90,0 0 90,0-5 0,16 1-90,-12-13 90,13 29 0,16-12-90,-25 0 0,59 12 0,-42-29-90,29 13 0,-34-17-90,30 0 180,-41 0-270,40 0 180,-28-17-89,0-4 89,12 0-180,-29-28 180,13 40-90,-17-74 90,0 54 90,0-58 0,0 46 180,0-30-90,0 30 180,-17-30-180,13 46 269,-13-25-269,17 30 360,-16-1-360,12-12 360,-13 28-360,17-11 180,0 16-180,0-17 89,0 13-179,0-12 90,0 16 0,0 0 90,0 33-90,0-8 180,17 45-180,-13-28 180,12 28-180,-16-28 90,17 45-90,-13-58-90,13 54-180,-17-58-540,16 29 360,-11-17-1529,28 1 630,-29-18 1259,46 13 0,-32-25 0,28 13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3:02.795"/>
    </inkml:context>
    <inkml:brush xml:id="br0">
      <inkml:brushProperty name="width" value="0.08571" units="cm"/>
      <inkml:brushProperty name="height" value="0.08571" units="cm"/>
    </inkml:brush>
  </inkml:definitions>
  <inkml:trace contextRef="#ctx0" brushRef="#br0">31 208 6723,'-17'-11'5307,"4"1"-4407,13 10 359,0 0-1169,16 0 0,-12 0 0,13 0 0,0 0-90,-13 0 0,45 0-90,-40 0-180,41 0 180,-46 0-270,29-16 180,-29 12-269,29-13 359,-29 17-450,13 0 360,-17 0-180,0-16 360,0 11-180,0-11 180,0 16 0,-17-17 90,13 13 90,-29-29-90,29 29 180,-29-13-180,29 0 90,-30 13-90,30-12 0,-12 16-90,-1 0 90,13 0 0,-13 0-90,17 0 269,0 0-179,-16 0-90,12 0 90,-13 0 0,17 0 90,0 16-90,-17-12 270,13 46-270,-12-41 0,16 40 90,0-44-90,0 28 0,0-29 0,0 29 89,0-12-89,0 0-90,0 12 90,16-29-90,-12 29 90,13-29-90,-17 13 90,17-1-180,3-11-989,34 28 539,-29-29-3867,42 13 2428,-59-17 1979,42 0 0,-31 11 0,18 3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3:03.362"/>
    </inkml:context>
    <inkml:brush xml:id="br0">
      <inkml:brushProperty name="width" value="0.08571" units="cm"/>
      <inkml:brushProperty name="height" value="0.08571" units="cm"/>
    </inkml:brush>
  </inkml:definitions>
  <inkml:trace contextRef="#ctx0" brushRef="#br0">222 120 6273,'-19'-4'1440,"3"-16"-991,16 16-89,0-13 90,0 17 1709,0 0-1890,0-16 91,0 11-90,0-11-90,0 16 90,-16 0 270,12 0-361,-13 0 451,0-17-540,13 13 180,-12-13-270,16 17 180,0 0-90,-17 0 90,13 17-180,-13-13 180,1 29-180,11-28 179,-28 28-179,29-29 180,-12 29-90,16-29-90,0 29 90,0-28-90,0 11 0,0 1 90,0-13-90,0 29 0,0-29 90,16 13-90,-12-1 90,29 5-90,-12 0 0,17 12 0,-1-29-360,17 13 270,-29-17-629,25 0 359,-30 0-2249,18-17 181,-18 13 2428,-3-12 0,-3 13 0,4-1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3:03.878"/>
    </inkml:context>
    <inkml:brush xml:id="br0">
      <inkml:brushProperty name="width" value="0.08571" units="cm"/>
      <inkml:brushProperty name="height" value="0.08571" units="cm"/>
    </inkml:brush>
  </inkml:definitions>
  <inkml:trace contextRef="#ctx0" brushRef="#br0">45 94 6363,'-4'-11'1619,"-16"3"-1079,16 8 0,-13-17-90,17 13 89,0-12 361,0-1-451,0 13 811,0-13 89,0 17 270,0 0-1529,0 17 0,0 4 0,0-1 0,0 14 0,0-14 90,0 18-180,0-1 180,17 17-90,-13-13 0,12 30-1,-16-29 1,17 28-90,-13-45-629,13 41 269,-17-57-180,0 24-89,0-17-91,0-11-629,0 11-1530,0-16 2879,0 0 0,17 17 0,5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09:24.443"/>
    </inkml:context>
    <inkml:brush xml:id="br0">
      <inkml:brushProperty name="width" value="0.08571" units="cm"/>
      <inkml:brushProperty name="height" value="0.08571" units="cm"/>
    </inkml:brush>
  </inkml:definitions>
  <inkml:trace contextRef="#ctx0" brushRef="#br0">25 76 6363,'-14'-1'1260,"3"1"-901,11 0 4229,0 0-4498,17-17 0,3 13-90,1-12 180,12 16-180,-28 0 90,44 0 0,-40 0-1,57 0-89,-58 0 0,42 0 0,-46 0 0,30 0-89,-30 0 89,12 0 0,-16 0 0,0 0-180,0-17 90,0 13-180,0-13 180,17 17-450,-13 0 270,13 0-1619,-17 0 180,0 0 1709,-17 17 0,15-5 0,-12 14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22.685"/>
    </inkml:context>
    <inkml:brush xml:id="br0">
      <inkml:brushProperty name="width" value="0.08571" units="cm"/>
      <inkml:brushProperty name="height" value="0.08571" units="cm"/>
    </inkml:brush>
  </inkml:definitions>
  <inkml:trace contextRef="#ctx0" brushRef="#br0">66 23 6453,'-14'-12'1350,"3"2"-991,11 10 721,0 0-810,-18 0 89,14 0 1,-14 0-90,18 0 2878,0 0-3058,0 18 0,0-13-90,0 13 180,0 0-90,0-13 90,0 31-90,0-31 90,0 50-180,0-46 90,0 64 0,0-64 0,0 46-90,0-33 0,0 1 0,0-5 89,0 1-89,0-15 0,0 14 0,0-18 0,0 19 0,0-15 0,0 15 90,0-19-90,0 18 0,0-14 0,0 15 0,18-19 0,-14 0 0,14 0 90,17 0-90,-8 0 0,30 0 0,-35 0 0,14 0 0,-32 0 0,31 0-90,-30 0 90,12-19-90,1 15 90,-14-14-89,32 18-1,-32 0-180,14 0 180,0-19-540,-14 15 270,14-15-1439,-18 19 1551,0 0 1,3-3 0,2-1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3:04.546"/>
    </inkml:context>
    <inkml:brush xml:id="br0">
      <inkml:brushProperty name="width" value="0.08571" units="cm"/>
      <inkml:brushProperty name="height" value="0.08571" units="cm"/>
    </inkml:brush>
  </inkml:definitions>
  <inkml:trace contextRef="#ctx0" brushRef="#br0">1 57 6633,'29'-31'7286,"12"5"-7106,-37 26 0,29 0 0,-29 0 90,29 17 89,5 4-269,-13 0 90,24 12-90,-28-29-90,0 12 90,-4 1-90,-17-13 90,16 13-90,-12-1 90,30-11-90,-30 28 90,12-29-90,-16 13 90,0-1-90,0-12 0,0 13 90,0-17 90,0 0-90,-16 0-90,12-17 0,-13 13 0,17-12 0,0 16 0,0 0 90,-17-17-90,13 13 0,-12-29 0,16 28 0,0-11 0,0 16 0,16 0 0,-12-17 0,30 13 0,-30-29-90,29 29 90,-29-13 0,29 1 0,-29 11-90,30-11 90,-30 16 0,12 16 0,-16-11 0,17 11-90,-13-16 90,13 17 0,-1-13 0,-12 12 0,13 1 0,-17-13-90,17 29 90,-13-12 0,12 17-90,-16-18-450,17 13 180,-13-28-1618,13 28 718,-17-29 1260,0 29 0,12-25 0,4 14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3:04.817"/>
    </inkml:context>
    <inkml:brush xml:id="br0">
      <inkml:brushProperty name="width" value="0.08571" units="cm"/>
      <inkml:brushProperty name="height" value="0.08571" units="cm"/>
    </inkml:brush>
  </inkml:definitions>
  <inkml:trace contextRef="#ctx0" brushRef="#br0">45 55 6633,'-25'-30'5847,"6"6"-6207,19 24-3418,0 0 2339,0 16 1439,0-12 0,15 22 0,5-14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3:05.600"/>
    </inkml:context>
    <inkml:brush xml:id="br0">
      <inkml:brushProperty name="width" value="0.08571" units="cm"/>
      <inkml:brushProperty name="height" value="0.08571" units="cm"/>
    </inkml:brush>
  </inkml:definitions>
  <inkml:trace contextRef="#ctx0" brushRef="#br0">256 85 6543,'-17'-5'1170,"3"0"-721,14 5 361,0 0-360,0-16-91,0 12 1,0-13 0,0 17 2338,0 0-2518,-17-16 0,13 11-90,-12-11 0,16 16 450,0 0-540,-17 0 90,13 0 0,-13 0 0,17 0 0,-16 0 0,11 0-90,-11 0 0,16 0 90,-17 0-90,13 0 0,-12 0 89,16 0-89,0 0 90,-17 16-90,13-11 90,-13 11-90,1 1 90,11 3-90,-11 1 90,16 12-90,0-28 90,0 28-90,0-12 90,0 16-90,0-16 90,16 12-90,-11-29 90,11 13-90,1-17 0,4 16 0,-1-12 90,13 13-90,-28-17 0,28 0 0,4 0 90,5 0-90,12 0 0,-34 0 0,14 0 0,-30 0 90,29 0-90,-29 0-180,13 0 0,-17 0-1867,0 0 1,-3-6 0,-1-1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3:08.402"/>
    </inkml:context>
    <inkml:brush xml:id="br0">
      <inkml:brushProperty name="width" value="0.08571" units="cm"/>
      <inkml:brushProperty name="height" value="0.08571" units="cm"/>
    </inkml:brush>
  </inkml:definitions>
  <inkml:trace contextRef="#ctx0" brushRef="#br0">241 77 6453,'-9'-17'1170,"2"12"-811,7-12 1,0 17 0,-17 0-90,13 0 90,-13 0-90,17 0 359,0 0 1,0-17-450,0 13 269,-16-12-359,12 16 360,-30 0-360,30 0 270,-29 0-360,29 0 270,-13 16-180,1-12 90,12 13-180,-13 0 179,0 3-179,13 1 90,-12 12-90,16-28 90,0 28-90,0-13 0,0 1-90,0 12 90,0-28 0,0 11 0,16 1-90,-12 4 90,30-1 0,-14 13 0,18-28 0,-1 11 0,-16-16 0,12 17 0,-29-13 0,29 13 0,-29-17 0,13 0 0,0 0 0,-13 0 0,12 0-89,-16 0-1,0 0-360,0-17 270,0 13-810,0-13 541,0 17-608,0 0 0,9 4 0,1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3:09.864"/>
    </inkml:context>
    <inkml:brush xml:id="br0">
      <inkml:brushProperty name="width" value="0.08571" units="cm"/>
      <inkml:brushProperty name="height" value="0.08571" units="cm"/>
    </inkml:brush>
  </inkml:definitions>
  <inkml:trace contextRef="#ctx0" brushRef="#br0">213 254 6543,'-15'-17'4228,"-13"-12"-3958,24 24 0,-29-11-91,29 16 271,-13 0-270,17-17-90,0 13 360,-16-13-360,11 34 90,-28-13-90,29 13 89,-12-1-89,-1-11 90,13 28-180,-13-29 90,17 29-90,0-12-90,0 16 0,0-16-179,17 12 179,-13-29-270,29 13 270,-29-17-270,29 16 270,-28-11-90,28 11 180,-29-16-90,13-16 90,-17 11 90,16-28 0,-12 29 90,13-12-90,-17 16 270,0-17-180,0 13 90,0-29-181,0 28 91,0-28-90,0 29 0,0-13 0,0 17 0,0 0 90,0-16-180,17 12 180,-13-13-180,12 17 90,1 0-90,-13 0 0,13 0 0,-17 0 0,0 0 0,16 0 90,-12 17-90,13-13 0,-17 12 90,17 1-90,-13-13 0,29 29 0,-29-28-90,13 28 0,-17-29-90,0 13 90,0-17 0,0 16 0,0-12 0,0 13 0,0-17 90,0 0 0,-17-17-90,13 13 90,-13-12 0,17-1 0,0 13 0,0-29 0,0 28 0,0-28 0,0 29 0,17-13 0,-13 17 0,13-16 0,-17 12 0,0-29 0,0 28 0,16-11 0,-12 16 0,13 16 0,0-11 0,-13 11 0,12-16 0,-16 17 0,17-13 0,-13 29 0,13-29 0,-17 29 0,16-28 0,-12 11-90,13 1 0,0-13 90,-13 13-179,29-17 179,-29 0-180,29 0 180,-28-17-180,28 13 90,-29-29 0,13 12 0,-17 0 0,0-29 90,0 42-90,0-42 90,0 29 0,0-16 0,0 16 180,0-12-180,0 29 180,0-13-180,0 17 90,0-16 0,0 12-90,0-13 90,0 17-90,-17 17 0,13-13 90,-13 12-90,17-16 0,0 17 0,0 4 0,0 16 0,0-16 90,17 12-90,-13-29 0,29 29 0,-29-28 0,13 28 0,-1-29 89,5 29-89,0-29 0,29 29 0,-42-28 0,25 28 0,-33-29 0,17 13 0,-13-17 0,13 16-89,-17-12 89,16 13-90,-12-17 90,13 0-90,-17 0 90,-17 0 0,13 0-90,-12 16 0,-1-11-450,-4 11 270,1-16-629,-14-16 539,14 11-2429,-1-11 1530,-12 16 1259,28 0 0,-11 2 0,16 2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3:10.332"/>
    </inkml:context>
    <inkml:brush xml:id="br0">
      <inkml:brushProperty name="width" value="0.08571" units="cm"/>
      <inkml:brushProperty name="height" value="0.08571" units="cm"/>
    </inkml:brush>
  </inkml:definitions>
  <inkml:trace contextRef="#ctx0" brushRef="#br0">22 65 6453,'-12'-15'4048,"2"3"-3598,10 12 989,0 0-1079,0-17-90,0 13-1,0-12 1,0 16 1169,0 0-1439,0 16 90,0 5-90,17 0 90,-13-5-90,13 1 0,-17 4 90,0-1-90,16 30 90,-12-41 0,13 57-90,-17-41 90,0 29-90,0-17-90,17 0-90,-13-16-539,12 12 269,-16-28-1169,0 28 450,0-29 1169,17 13 0,-11-2 0,13 5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3:10.567"/>
    </inkml:context>
    <inkml:brush xml:id="br0">
      <inkml:brushProperty name="width" value="0.08571" units="cm"/>
      <inkml:brushProperty name="height" value="0.08571" units="cm"/>
    </inkml:brush>
  </inkml:definitions>
  <inkml:trace contextRef="#ctx0" brushRef="#br0">5 47 6543,'3'-22'2429,"-10"14"-2159,23-8-90,-16 16 179,0 0-179,17 0 0,4 16-270,-1-11-809,30 11 269,-42-16 630,42 0 0,-25 12 0,17 4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3:10.816"/>
    </inkml:context>
    <inkml:brush xml:id="br0">
      <inkml:brushProperty name="width" value="0.08571" units="cm"/>
      <inkml:brushProperty name="height" value="0.08571" units="cm"/>
    </inkml:brush>
  </inkml:definitions>
  <inkml:trace contextRef="#ctx0" brushRef="#br0">29 11 7263,'-16'-6'8365,"3"2"-8275,13 4-2137,0 0 1,13 4 0,3 2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3:50.729"/>
    </inkml:context>
    <inkml:brush xml:id="br0">
      <inkml:brushProperty name="width" value="0.08571" units="cm"/>
      <inkml:brushProperty name="height" value="0.08571" units="cm"/>
    </inkml:brush>
  </inkml:definitions>
  <inkml:trace contextRef="#ctx0" brushRef="#br0">26 25 6094,'-14'-13'719,"3"2"-539,11 11 6206,0 0-6386,0 16 0,0-12 0,0 13 0,0-17 0,0 0 90,0 33-90,0-8 360,16 46-270,-12-46 180,13 41-270,-17-58 180,0 59-180,0-59 90,0 42-90,0-46 90,16 29-90,-11-29 90,11 29-90,-16-28 90,0 28-90,0-29-90,0 13 0,0-17-1777,0 0 1,4 16-1,1 4 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3:51.908"/>
    </inkml:context>
    <inkml:brush xml:id="br0">
      <inkml:brushProperty name="width" value="0.08571" units="cm"/>
      <inkml:brushProperty name="height" value="0.08571" units="cm"/>
    </inkml:brush>
  </inkml:definitions>
  <inkml:trace contextRef="#ctx0" brushRef="#br0">15 357 6273,'-8'-12'1350,"2"3"-991,6 9 3779,0 0-4138,16 0 90,-11 0-90,11 0 90,-16 0-90,17 0 0,-13 0 90,13 0-90,16 0 90,-25 0-180,58 0 0,-57 0-90,57-16 180,-58 11-270,42-11 180,-46 16-90,30 0 180,-30 0-90,12 0 90,-16 0-90,17 0 90,-13 0 0,13 0 0,-17 0 0,0 0 0,0-17-89,0 13 89,0-13 0,0 17 89,0 0-89,0-16 0,0 12 0,0-13 0,0 1 180,0 11-90,0-28 90,-17 29-90,13-29 270,-13 29-270,17-13 90,0 0-90,0 13 360,0-29-361,0 29 181,0-13-180,0 17 360,0 0-360,0-16-90,0 12 0,0-13 0,0 17 90,0 0-90,0 17 0,0 3 90,0 1-90,0-4 180,17 16-180,-13-8 90,13 29 0,-17-17 0,16 0-90,-12-16 90,13 29-90,0-42 0,-13 42 0,12-46 0,1 29-90,-13-28-90,46 11 90,-42-16-90,42 0 90,-46 0-90,13 0 180,-1 0-180,-11 0 180,28-16-90,-29 11 90,13-11-90,-17-1 90,0 13 90,0-29-90,0 29 90,0-29 0,0 28 90,0-28-90,0 29 0,0-29 0,0 29 0,0-13 0,0 17-90,0 0 0,0-16 90,0 11-90,0-11 0,0 16-90,0 0 90,0 16 0,0 5 0,0 0 0,0-5 0,0 18 0,0-26 0,16 42 0,-12-29-360,13 16 180,-17 0-989,0-16 539,17-4-4497,-13-1 5127,12-12 0,-10 14 0,1-17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23.291"/>
    </inkml:context>
    <inkml:brush xml:id="br0">
      <inkml:brushProperty name="width" value="0.08571" units="cm"/>
      <inkml:brushProperty name="height" value="0.08571" units="cm"/>
    </inkml:brush>
  </inkml:definitions>
  <inkml:trace contextRef="#ctx0" brushRef="#br0">20 55 6273,'-11'-8'1080,"3"2"-630,8 6 5396,0 0-5846,17 0 0,-12 0 0,12 0 90,-17 0-90,0 0 0,18 0 0,-13 0 90,30 0-90,-31 0 0,32-18 0,-32 13 0,14-13 90,-1 18-90,-12 0 0,13 0-90,-18 0-1642,0 0 1,-6 6-1,-2 1 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3:52.107"/>
    </inkml:context>
    <inkml:brush xml:id="br0">
      <inkml:brushProperty name="width" value="0.08571" units="cm"/>
      <inkml:brushProperty name="height" value="0.08571" units="cm"/>
    </inkml:brush>
  </inkml:definitions>
  <inkml:trace contextRef="#ctx0" brushRef="#br0">30 6 5914,'-16'-3'89,"3"0"1,13 3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3:53.010"/>
    </inkml:context>
    <inkml:brush xml:id="br0">
      <inkml:brushProperty name="width" value="0.08571" units="cm"/>
      <inkml:brushProperty name="height" value="0.08571" units="cm"/>
    </inkml:brush>
  </inkml:definitions>
  <inkml:trace contextRef="#ctx0" brushRef="#br0">302 128 6543,'-22'-29'1439,"4"5"-989,18 24 989,0 0-1169,0-16 1349,-33-5-1169,8 0-360,-12 4 90,4 34-180,29-13 90,-13 13-90,0-1 0,13-11 0,-12 11 0,16 1 90,0 3-180,-17 1 90,13 12 0,-13-28 0,17 11-90,17-16 0,-13 0-90,13 17 0,-17-13-180,16 29 270,-12-29-90,13 13 91,-17-17-91,0 0 90,17 0 0,-13 0-180,12 0 180,1 0-90,4-17 180,-1 13 0,-3-12 0,-17 16 270,17-17-180,-13 13 0,12-13 90,-16 17-90,0-16 0,0 11 359,0-11-359,0 16 900,0 0-900,0 16 0,0 5 90,0 0-91,0-4 1,0-1 0,0-12 0,0 29 90,0-12-90,0 17 90,0 16-90,0-30 0,0 43-90,0-42 90,0 45-90,0-45 90,0 42-90,0-59 0,0 25 0,0-16 0,0-13 90,0 12-90,0 1 0,0-13 0,-16 13 0,12-17 90,-30 0-90,30 0 90,-29 0-90,29 0 0,-29 0 0,12-17 0,0 13 90,-12-29-180,12 12 90,1-16-180,3-1 90,17 1-270,0 0 180,17-1-719,3-16 629,1 13-720,12-13 631,-12 17-1350,16-1 89,1 17 1620,-1 5 0,-7 13 0,-2-1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3:53.793"/>
    </inkml:context>
    <inkml:brush xml:id="br0">
      <inkml:brushProperty name="width" value="0.08571" units="cm"/>
      <inkml:brushProperty name="height" value="0.08571" units="cm"/>
    </inkml:brush>
  </inkml:definitions>
  <inkml:trace contextRef="#ctx0" brushRef="#br0">58 25 6543,'-12'-13'1439,"4"2"-989,8 11 2518,0 0-2788,-17 0 90,13 0-90,-13 0 90,17 16-90,0 5 360,17 33-361,-13-12 361,13 28-360,-1-28 180,-12 45-270,13-58 45,-7 21 0,-4 0-45,-1-21 0,28 41-1,-29-49 1,13 12-90,-17-29 90,0 29 0,0-28-90,0 11 90,0-16 90,0 0-270,0-16 90,0 11 0,0-11-90,0 16 90,0 0 0,16-17-90,-12 13 90,30-46 0,-30 42 0,12-25-90,-16 16 90,0 13 0,17-13 0,-13 17 0,13-16 0,-17 12-90,16-13 90,-12 17-90,30 0 90,-30 0 0,12 0-89,-16 17 89,17-13 0,-13 12 0,13-16 0,-17 17-90,0-13 90,16 29 0,-12-12-270,30 17 90,-30-1-450,12-16 270,-16-5-1169,17 1 540,-13-13 989,13 13 0,1-4 0,4 4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3:55.077"/>
    </inkml:context>
    <inkml:brush xml:id="br0">
      <inkml:brushProperty name="width" value="0.08571" units="cm"/>
      <inkml:brushProperty name="height" value="0.08571" units="cm"/>
    </inkml:brush>
  </inkml:definitions>
  <inkml:trace contextRef="#ctx0" brushRef="#br0">40 185 6453,'-1'-20'1439,"-16"21"-1079,12 4 0,-11 11 0,16-16 2248,0 0-2518,16 17 0,-11-13 0,11 13 90,-16-17-90,0 0 0,17 0 90,-13 0-90,29 0 90,-29 0-180,29 0 0,-28 0-90,28-17 0,-29 13 0,13-13-90,-17 1 180,0 11-270,16-11 270,-12-1-90,13 13 90,-34-13-90,13 17 90,-12-16-90,16 12 90,-17-13 0,13 17 0,-13 0 0,17 0-90,-16 0 180,11 0-90,-11 0 0,16 0 0,0 0 90,-17 0-90,13 0 0,-12 0 90,16 0 0,-17 0-90,13 0 360,-13 17-270,17 3-90,0 1 90,0-4 90,-16-1-90,11-11 0,-11 11 90,16 1-180,0-13 269,0 29-269,0-29 180,16 29-180,-11-28 180,28 28-180,-29-29-90,46 13 0,-42-17-269,58 0 179,-41 0-270,29-17 360,-16 13-450,-1-13 450,0 1-90,-16 11 0,-4-11 91,-17 16-1,16 0 0,-12 0 0,13-17 0,-17 13 0,0-12 0,17 16 0,-13-17 0,12 13 0,-16-13 90,0 1 0,0-5 90,0 0 90,0 4-180,0 1 90,0 12 0,-16-13 0,12 17 0,-13 0 0,17 0 179,0-16-179,0 11 180,-17-11-180,13 16 270,-12-17-270,16 13 270,0-13-360,0 17 449,0 0-449,-17 17 0,13-13 0,-13 13 0,17-17 90,0 16-90,0-11 0,0 11 90,17 1-90,-13-13 0,13 29 0,-1-29-90,5 13 90,16-17-269,-16 0 179,12 0-90,-12 0 90,0 0-90,12 0 90,-29 0 0,29 0 0,-28 0 90,11 0-90,-16 0 450,0 0-270,-16 16-90,11-11 90,-11 11 90,16-16-90,0 0 90,0 17-91,0-13 1,-17 13-90,13-1 180,-13 5-180,17 0 90,17-5-90,-13 1 90,13-13-90,-1 13-450,5-17 181,0 0-1171,12 0 451,-12 0 989,16 0 0,-2 4 0,-2 1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3:56.178"/>
    </inkml:context>
    <inkml:brush xml:id="br0">
      <inkml:brushProperty name="width" value="0.08571" units="cm"/>
      <inkml:brushProperty name="height" value="0.08571" units="cm"/>
    </inkml:brush>
  </inkml:definitions>
  <inkml:trace contextRef="#ctx0" brushRef="#br0">11 11 6273,'-6'-6'1260,"2"1"-811,4 5 2070,0 0-2339,16 0 0,-11 0 0,11 17 0,-16-13 89,0 13 1,17-1 180,-13 5 360,29 33-720,-29-29 359,29 41-359,-28-41 180,28 29-180,-12-33 180,16 29-270,0-42 180,1 42-180,-1-29 90,17 16-90,-13-16-270,13-5 90,-16-16-720,-1 17 451,-16-13-3509,12 13 2249,-29-17 1709,13 0 0,-1-5 0,3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3:56.853"/>
    </inkml:context>
    <inkml:brush xml:id="br0">
      <inkml:brushProperty name="width" value="0.08571" units="cm"/>
      <inkml:brushProperty name="height" value="0.08571" units="cm"/>
    </inkml:brush>
  </inkml:definitions>
  <inkml:trace contextRef="#ctx0" brushRef="#br0">418 8 6183,'-4'-4'1170,"1"1"1079,3 3-1980,-16 0 1,12 0 0,-30 0 180,30 16-180,-12-12 539,-18 63-539,26-55 270,-42 71-450,30-74 359,-18 57-359,18-41 270,-14 29-270,30-17 180,-29 1-180,29-18 90,-29 13-180,28-28 90,-11 11-90,16-16 90,0 17-90,0-13 0,0 13 90,-17-17-90,13 16 90,-12-12-90,16 13 90,0-17-7736,0 0 7646,16-17 0,-4 24 0,15-10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3:58.130"/>
    </inkml:context>
    <inkml:brush xml:id="br0">
      <inkml:brushProperty name="width" value="0.08571" units="cm"/>
      <inkml:brushProperty name="height" value="0.08571" units="cm"/>
    </inkml:brush>
  </inkml:definitions>
  <inkml:trace contextRef="#ctx0" brushRef="#br0">91 153 6183,'-9'-11'1260,"2"3"-990,7 8 3867,0 0-4047,17 0 0,-13 0 0,13 0-90,-17 0 90,16 0 90,-12 0-180,30 0 180,-30 0-180,29 0 90,-29-17-90,13 13 0,-1-13 0,-12 17 0,13 0 0,0 0 0,-13-16-90,12 11 90,-16-11 0,0 16-90,0 0 90,0-17-90,-16 13 90,12-12 0,-13 16 0,17 0-90,0 0 90,-17 0 0,13 0 0,-12 0 0,16 0 0,0 0 0,-17-17 0,13 13 0,-13 4 0,1 4 0,12 13 0,-13-17 0,0 0 0,13 0 0,-12 0 0,-1 0 90,13 0-90,-13 0 90,1 16-90,11-12 90,-11 13-90,16-17 90,0 16 0,-17-11-90,13 11 0,-12 1 90,16-13-90,0 13 90,0-1-90,0-12 0,16 30 90,-12-30 0,13 29-90,-1-29 89,5 13-89,0-17 90,12 0-90,-12 0 90,33 0-90,-29 0 0,25 0 90,-30 0-90,1 0 0,12 0-90,-29 0 0,13 0-539,0-17 269,-13 13-1619,12-13 0,-16 17 1979,0 0 0,6 12 0,2 2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01.377"/>
    </inkml:context>
    <inkml:brush xml:id="br0">
      <inkml:brushProperty name="width" value="0.08571" units="cm"/>
      <inkml:brushProperty name="height" value="0.08571" units="cm"/>
    </inkml:brush>
  </inkml:definitions>
  <inkml:trace contextRef="#ctx0" brushRef="#br0">62 74 6094,'-13'-20'719,"2"4"-449,11 16 2069,0 0-2159,-17 0-1,13 0-89,-12 0 90,16 0 1349,0 0-1529,33 0 90,-25 0-90,25 0 0,-16 0 0,-13 0 90,29 0-90,-12 0 0,0 0 90,45 0-90,-53 0 0,70 0 0,-58-17 90,29 13-90,-17-12 0,0 16 0,-16 0 0,12 0 0,-29 0 0,13 0 0,-17 0-1889,0 0 1440,-17 0-181,13 0-719,-12 0 269,16 0 1080,0 0 0,3 10 0,1 2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01.865"/>
    </inkml:context>
    <inkml:brush xml:id="br0">
      <inkml:brushProperty name="width" value="0.08571" units="cm"/>
      <inkml:brushProperty name="height" value="0.08571" units="cm"/>
    </inkml:brush>
  </inkml:definitions>
  <inkml:trace contextRef="#ctx0" brushRef="#br0">18 102 6543,'-10'-15'1799,"2"3"-1439,8 12 2698,0 0-2968,17 0 0,-13 0 0,13 0-90,-17 0 90,16 0 90,5 0-180,16 0 180,1 0-180,-1 0 90,17 0-90,-29-17 0,41 13 0,-58-13 90,42 17-90,-29 0 0,0 0-90,-5 0 90,1-16 0,-13 12-90,13-13 0,-17 17 90,0 0-90,16 0 90,-12 0-90,13 0-180,-17 0-899,0 0 719,-17 0-269,13 0-901,-29 17 361,29-13 1259,-13 12 0,17-16 0,-1-1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02.697"/>
    </inkml:context>
    <inkml:brush xml:id="br0">
      <inkml:brushProperty name="width" value="0.08571" units="cm"/>
      <inkml:brushProperty name="height" value="0.08571" units="cm"/>
    </inkml:brush>
  </inkml:definitions>
  <inkml:trace contextRef="#ctx0" brushRef="#br0">58 8 6453,'-32'-4'1170,"7"1"-901,25 3 4319,0 0-4498,17 0 0,-13 0 0,12 17 0,-16-13 0,0 12 90,17-16-180,-13 17 179,29-13-179,-29 29 90,30-29 0,-14 30-90,1-30 90,12 12-90,-29 1 90,46-13-90,-41 29 0,40-29 0,-28 13 0,0 0 0,-5-13-90,1 29 90,-13-29-90,13 29 90,-17-28 0,0 11 0,0-16 0,0 17 0,0-13-90,0 29 90,0-29 0,0 13 0,-17 16 0,13-25-90,-29 42 90,29-46 0,-13 13 0,17-1 0,-17 5 0,13 0-269,-12-4 89,16-17-810,-17 0 451,13 0-3869,-13 0 4408,17 0 0,15 14 0,3 4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24.087"/>
    </inkml:context>
    <inkml:brush xml:id="br0">
      <inkml:brushProperty name="width" value="0.08571" units="cm"/>
      <inkml:brushProperty name="height" value="0.08571" units="cm"/>
    </inkml:brush>
  </inkml:definitions>
  <inkml:trace contextRef="#ctx0" brushRef="#br0">12 58 6004,'-6'-9'809,"1"2"-539,5 7 6566,0 0-6836,17 0 0,-12 0 90,30-19-90,-30 15 0,30-14 0,-13 18 0,0 0 90,31 0-90,-44 0 0,44 0 0,-49 0 0,32 0 0,-32 0 90,14 0 0,-18 0-1867,0 0 1,11 4-1,4 1 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05.599"/>
    </inkml:context>
    <inkml:brush xml:id="br0">
      <inkml:brushProperty name="width" value="0.08571" units="cm"/>
      <inkml:brushProperty name="height" value="0.08571" units="cm"/>
    </inkml:brush>
  </inkml:definitions>
  <inkml:trace contextRef="#ctx0" brushRef="#br0">29 105 6094,'-16'-17'1079,"4"4"-719,12 13 629,0 0-629,0-17-90,0 13 90,0-12-91,0 16 2160,0 0-2249,0-17 0,0 13-90,0-13 0,0 17 629,0 0-719,0 33 0,0-24 0,16 24 90,-12-17-90,13-11 90,-17 44-90,0-40 90,16 74-90,-11-71 90,11 71-90,-16-74 90,0 40-90,0-28 0,17 0-90,-13 12-360,13-12 270,-17 0-809,0-5 449,0-16-2788,0 17 1889,0-13 1439,0 12 0,8-5 0,3 2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06.633"/>
    </inkml:context>
    <inkml:brush xml:id="br0">
      <inkml:brushProperty name="width" value="0.08571" units="cm"/>
      <inkml:brushProperty name="height" value="0.08571" units="cm"/>
    </inkml:brush>
  </inkml:definitions>
  <inkml:trace contextRef="#ctx0" brushRef="#br0">10 288 6453,'-5'-15'1619,"0"4"-1259,5 11 1889,0 0-2159,17 0 0,-13 0 0,13 0-90,-17 0 90,16 0 90,5 0-180,0 0 90,28 0-90,-40 0-90,57 0 90,-58 0-180,59 0 90,-59 0-180,42-17 270,-46 13-90,13-13 0,-1 17 0,-12-16 90,13 12-90,-17-30 90,0 30 90,0-29 0,0 29 90,0-29-90,0 29 270,0-30-270,0 30 449,-17-12-449,13 16 360,-12-17-360,16 13 360,0-13-270,0 17 899,0 0-989,0 17-90,0-13 0,0 13 0,16-1 0,-12 5 0,13 16 0,-17 1 90,17-1-90,-13 0 0,12 1 0,-16-18 90,17 14-90,4-14-180,16 1 90,-16 12 0,-4-28 90,-17 11-90,16-16 0,-12 0 0,29 0 0,-28 0-90,28-16 180,-29 11-180,29-11 180,-29 16-179,13-17 179,-17 13 0,0-13-90,0 1 90,0 12 0,0-13-90,0 17 90,0 0 0,0-17 90,0 13 0,0-29-90,0 29 89,0-13 1,0 17 90,0-16-180,0 12 180,0-30-180,0 30 90,0-12-90,0 16 0,0 0 0,0 16 0,0-12 0,0 30 0,0-14 0,0 1 0,17 12 0,-13-12-90,12 16 0,-16-16-449,0 12 179,0-28-1619,17 11-90,-13-16 2069,29 0 0,-26 10 0,12 3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06.852"/>
    </inkml:context>
    <inkml:brush xml:id="br0">
      <inkml:brushProperty name="width" value="0.08571" units="cm"/>
      <inkml:brushProperty name="height" value="0.08571" units="cm"/>
    </inkml:brush>
  </inkml:definitions>
  <inkml:trace contextRef="#ctx0" brushRef="#br0">3 14 6094,'-1'-13'67,"0"19"0,19 8 1,4 15-1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07.832"/>
    </inkml:context>
    <inkml:brush xml:id="br0">
      <inkml:brushProperty name="width" value="0.08571" units="cm"/>
      <inkml:brushProperty name="height" value="0.08571" units="cm"/>
    </inkml:brush>
  </inkml:definitions>
  <inkml:trace contextRef="#ctx0" brushRef="#br0">290 103 6453,'-32'-32'4048,"-1"-1"-3958,12 12 0,4 5 0,1 16 270,12 0-270,-30 0 0,30 0-90,-12 0 89,-1 16 1,13-12-90,-13 13 0,17 0 90,0-13-90,-16 12 0,12 1 0,-13-13 90,17 13-90,0-1 0,0 5-90,0 0 0,0-5 0,0-16 1,17 0-1,-13 17-90,12-13-90,1 13 90,-13-17-270,29 0 360,-12 0-180,16 0 180,-16 0-89,12-17 179,-28 13 0,11-13 0,-16 17 179,0 0 1,0-16-90,0 12 90,17-13-90,-13 17 270,13 0-180,-17 0 1799,0 0-1889,-17 17 0,13-13-90,-13 12 269,17 1-179,0 4 90,17 16-180,-13-16 180,13 29-180,-17-42 90,0 58 0,0-57-90,16 57 0,-12-58 90,13 42-90,-17-46 90,0 46-90,0-42 0,-17 42 0,13-46 0,-12 30 0,16-30 0,0 29 0,0-29 90,-17 13-90,13-1 0,-13-12 0,1 13 0,11-17 0,-11 0 90,-1-17-90,-4 13 0,1-12 0,-14-1 90,14 13-90,-1-29 0,-12 12 0,29 0 0,-30-12 0,30 12-90,-12 1 0,16-14-180,0 30 180,0-12-539,0-1 359,0-4-810,33-16 631,-25 16-4049,75-29 4498,-70 42 0,61-23 0,-43 34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08.683"/>
    </inkml:context>
    <inkml:brush xml:id="br0">
      <inkml:brushProperty name="width" value="0.08571" units="cm"/>
      <inkml:brushProperty name="height" value="0.08571" units="cm"/>
    </inkml:brush>
  </inkml:definitions>
  <inkml:trace contextRef="#ctx0" brushRef="#br0">26 28 6363,'-14'-15'1260,"3"2"-811,11 13 3419,0 0-3778,0 17 90,0-13 0,0 29 0,0-12 0,0 0 180,0 29-271,0-25 541,16 62-540,-12-42 180,13 43-180,0-47 90,-13 13-90,12-17 90,-16 1-180,0-17 90,0 12-1,0-29-89,0 29 0,0-29 90,0 13-90,0-17-359,0 0 269,0-17 90,0 13-90,17-13 0,-13 17 90,13-16-180,-17-5 180,0 0-90,0 5 0,0 16 90,0-17 0,16 13-90,-12-13 90,13 1-90,-17 12 90,17-13-90,-13 17 0,29-17 90,-29 13 0,13-12-90,-17 16 90,16 0 0,-12 0 0,13 0-90,-17 16 90,0-12 0,17 13 0,3 0-90,1 3 90,-4 1-90,-1-4-89,-12-17 89,13 16-90,-17-11-90,0 11-360,0-16 180,0 0-2698,17 17 1709,-13-13 1439,12 12 0,-9-1 0,2 3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10.068"/>
    </inkml:context>
    <inkml:brush xml:id="br0">
      <inkml:brushProperty name="width" value="0.08571" units="cm"/>
      <inkml:brushProperty name="height" value="0.08571" units="cm"/>
    </inkml:brush>
  </inkml:definitions>
  <inkml:trace contextRef="#ctx0" brushRef="#br0">27 192 6633,'-15'-3'1349,"4"1"-989,11 2 3058,0 0-3418,16 0 90,-12 0 0,13 0-90,-1 0 90,-11 0 0,28 0-90,-29 0-90,29 0 0,-29 0 0,30 0 0,-30-16-180,29 12 180,-29-13 1,13 17 89,-17-17-90,0 13 0,0-12 0,0 16 0,0 0 0,0-17 0,0 13 90,0-13-90,-17 1 90,13 12 90,-29-13-90,29 17 90,-13 0 0,0 0-90,13 0 0,-12 0 90,16 0 0,-17 0-90,13 0 90,-13 0 0,17 0 179,-16 17-179,11-13 180,-28 29-180,29-29 0,-12 13 0,16-1 0,0-12 0,0 13 0,0 0 180,0-13-180,0 29 90,0-12-90,0 0-1,0 12 1,16-29-90,-12 12 90,13 1-90,-1-13 90,-11 13-90,11-17 0,1 0-90,-13 0 90,29 0-90,-29 0 0,30 0-89,-14 0 89,1 0-270,29 0 270,-42-17-270,59 13 180,-59-13-270,42 1 271,-30 12 89,1-29-90,-4 28 90,-1-11 0,-12-1 0,13 13-180,-17-29 180,0 29 0,17-13 90,-13 0 90,12 13-90,-16-12 180,-16-1-90,12 13 270,-13-29-270,17 29 449,-17-13-449,13 17 270,-12 0-270,16-17 180,-17 13-180,13-12 180,-13 16-270,17 0 359,0 0-359,0 16 90,0-12-90,0 13 0,0-17 90,0 0-90,0 17 0,0-13 0,0 12 90,17 1-90,-13-13 0,29 13 0,-29-1 0,30-12-90,-14 13 0,18-17 0,-17 0 1,-5 0-1,1 0 0,-13 0 0,29 0 0,-29 0 90,13 0-180,-17 0 270,0 0-90,0 17 90,0-13-90,-17 12 90,13-16-90,-12 0 180,16 0-180,0 17 90,0-13-90,0 29 89,0-28-89,0 11 90,16-16-90,-12 0 0,29 0-90,-28 0-359,28 0 179,-12 0-899,16 0 179,-16 0 990,-5 0 0,10-4 0,5-1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15.870"/>
    </inkml:context>
    <inkml:brush xml:id="br0">
      <inkml:brushProperty name="width" value="0.08571" units="cm"/>
      <inkml:brushProperty name="height" value="0.08571" units="cm"/>
    </inkml:brush>
  </inkml:definitions>
  <inkml:trace contextRef="#ctx0" brushRef="#br0">282 503 6094,'-11'-9'539,"2"1"-359,9 8 3418,0 0-3508,0-17 0,0 13 0,0-12 90,0 16 270,0 0-361,0-17 1,0 13-90,0-13 90,0 17 90,0 0-90,-16-16-90,12 12 90,-13-13-90,17 17 90,0 0-90,-17-17 90,13 13-90,-29-12 0,29 16 0,-29 0 0,29 0 0,-13 0 0,17 0 0,-17 0 0,13 0 0,-12 0 0,-1 0-90,13 16 90,-13-12 0,1 30 0,11-30 0,-11 46 0,16-42 0,16 42 0,-11-46 0,11 29 0,-16-12 0,17 0 0,-13-5-90,29 1 0,-29-13-90,46 12 90,-42-16-359,42 0 359,-46 0-90,30-16 90,-30 12-90,29-29 90,-29 28 0,13-28 0,-17 29 0,0-46 90,0 42 0,0-58-90,0 57 90,0-57 0,0 41 90,-17-46-90,13 46 270,-13-41-180,17 58 180,0-42-180,0 46 359,-16-29-359,12 28 180,-13-28-180,17 29 0,0-13 0,0 17 0,0 0 0,0 17-90,0-13 90,0 29 0,0-28-90,17 28 180,-13-12-180,12 16 90,-16 17-90,17-29 90,-13 41-90,13-58 90,-1 59-90,-12-59 90,13 42-90,-17-29 0,17 16 0,3-16-180,18 12 90,-18-29-90,14 13 180,-30-17-270,29 0 180,-29 0-90,29 0 180,-28 0-90,11-17 0,1 13 0,-13-29 90,13 29 0,-17-30 0,0 30 180,0-29-180,0 29 180,0-29-90,0 29 0,0-13 0,0 0 180,0 13-180,0-29 0,-17 29 0,13-13 0,-13 17 0,17 0-90,0 0 0,17 17 0,-13-13 0,13 29 90,-17-12-90,0 0 0,0 12 0,16-12 0,-12 16 0,13-16-270,-1 12 90,-11-29-630,11 29 360,1-28-4137,-13 11 4587,29-16 0,-25-1 0,13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16.091"/>
    </inkml:context>
    <inkml:brush xml:id="br0">
      <inkml:brushProperty name="width" value="0.08571" units="cm"/>
      <inkml:brushProperty name="height" value="0.08571" units="cm"/>
    </inkml:brush>
  </inkml:definitions>
  <inkml:trace contextRef="#ctx0" brushRef="#br0">13 15 6273,'-12'-14'382,"19"19"1,8 19-1,17 18 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17.072"/>
    </inkml:context>
    <inkml:brush xml:id="br0">
      <inkml:brushProperty name="width" value="0.08571" units="cm"/>
      <inkml:brushProperty name="height" value="0.08571" units="cm"/>
    </inkml:brush>
  </inkml:definitions>
  <inkml:trace contextRef="#ctx0" brushRef="#br0">38 553 6633,'-21'-16'3778,"5"2"-3688,16 14 0,0 0 0,16 0-90,-12 0 0,30 0-90,-30 0-90,29-16 180,-29 12-180,13-13 90,-17 17 0,16 0 0,-12 0 90,13 0-90,-17 0 0,0 0 0,0-17 90,0 13-179,0-12 179,0-1-90,-17 13 90,13-13 90,-12 17-90,16 0 90,0 0-90,-17 0 89,13 0 91,-13 0-90,17 0 90,-16-16-180,12 12 180,-13-13-90,17 17 180,-17 17-180,13 3 180,-12 1-180,16 12 179,0-12-179,0 16 90,0-16-90,0 12-90,0-29 90,0 13 0,0 0-90,16-13 90,-12 29 0,30-29-90,-30 29 180,29-28-180,-29 11 0,46 1 0,-42-13-180,59-4 180,-59-4-270,42-13 180,-30 17-359,18-16 269,-17-5-90,12-17 180,-29 18-180,13-30 270,-17 42-180,0-59 90,0 59 90,-17-59 0,13 43 90,-29-47-90,28 46 180,-11-41-90,-1 57 90,13-40-90,-13 28 180,1-17-180,12 18 359,-13-13-359,17 28 180,0-28-180,0 29 0,0-13 0,0 17 0,0 0 0,0 17 90,0 4-90,0 16-90,0 0 90,0-16 90,0 12-90,17-12-1,-13 0 91,12 29-90,-16-42 270,17 75-360,-13-54 180,13 58-90,-17-62 0,16 42-180,-11-59-360,28 42 180,-29-46-1169,13 29 360,-1-29 1079,5 13 0,7-12 0,-2 3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17.788"/>
    </inkml:context>
    <inkml:brush xml:id="br0">
      <inkml:brushProperty name="width" value="0.08571" units="cm"/>
      <inkml:brushProperty name="height" value="0.08571" units="cm"/>
    </inkml:brush>
  </inkml:definitions>
  <inkml:trace contextRef="#ctx0" brushRef="#br0">33 192 6363,'-18'-2'1260,"4"-1"-991,14 3 2250,0 0-2429,17 0 0,-13 0 0,29 0 0,-29 0-90,13 0 90,-17 0 0,16 0-90,-12 0 0,13 0 0,0 0-90,3-16 90,1 12-180,12-13 90,-29 17-270,30 0 270,-30 0 0,12-17 0,-16 13-90,0-12 90,0 16 1,0-17 89,0 13-90,-16-13 180,12 17-1,-30-16 1,30 12 90,-29-30-90,29 30 90,-29-12-180,29 16 180,-30 0-180,30 0 180,-12 0-180,16 0 180,0 0-90,-17 0 0,13 0 0,-13 0 90,17 16-90,0-12 89,0 13-89,0 0 270,-16 3-270,12 1 270,-13 29-360,17-42 180,0 42-90,0-46 90,17 29-180,-13-29 180,29 30-180,-29-30-270,46 29 90,-42-29-90,42 13 0,-46-17-180,29 0 1,-12 0-91,0 0-1979,12 0 1170,-12 0 1349,-1-17 0,14 25 0,-12-9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26.971"/>
    </inkml:context>
    <inkml:brush xml:id="br0">
      <inkml:brushProperty name="width" value="0.08571" units="cm"/>
      <inkml:brushProperty name="height" value="0.08571" units="cm"/>
    </inkml:brush>
  </inkml:definitions>
  <inkml:trace contextRef="#ctx0" brushRef="#br0">54 27 6543,'-8'-15'1260,"2"3"-901,-12 12 1,14 0 0,-14 0 0,18 0 3418,0 0-3688,18 0-90,-14 0 89,32 0-89,-14 0 0,0 0 90,13 0-90,-30 0 90,48 0-90,-44 0-90,61 0 90,-43 0-90,13 0 90,-5 0-89,-31 0 89,14 0-180,0 0 90,-14 0 0,14 0-450,-18 0-3508,0 0 2699,-18 0 1349,14 19 0,-16-12 0,16 15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18.489"/>
    </inkml:context>
    <inkml:brush xml:id="br0">
      <inkml:brushProperty name="width" value="0.08571" units="cm"/>
      <inkml:brushProperty name="height" value="0.08571" units="cm"/>
    </inkml:brush>
  </inkml:definitions>
  <inkml:trace contextRef="#ctx0" brushRef="#br0">270 68 6453,'-25'-16'1170,"5"2"-901,20 14 1800,0 0-1889,-17-16 0,13 12 0,-12-13 0,16 17 719,0 0-809,-17 0 0,13 0 0,-13 0 0,17 0 270,0 0-360,-16 0 90,11 0-90,-11 0 90,16 0-90,-17 0 90,13 0-90,-12 0 0,16 0 90,0 0 0,0 17 0,0-13-90,-17 12 270,13 1-270,-13-13 89,17 13 1,0-1-90,0-12 90,0 13 0,-16 0 0,11-13 0,-11 29 0,16-29-90,16 29 0,-11-29 180,11 30-180,1-30 90,4 12-90,-1 1-180,30-13 90,-42 13-90,42-17 0,-46 0-89,13 0-91,0 0-90,-13 0-3238,29-17 2069,-12 13 1619,-1-13 0,6 25 0,-16 2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19.571"/>
    </inkml:context>
    <inkml:brush xml:id="br0">
      <inkml:brushProperty name="width" value="0.08571" units="cm"/>
      <inkml:brushProperty name="height" value="0.08571" units="cm"/>
    </inkml:brush>
  </inkml:definitions>
  <inkml:trace contextRef="#ctx0" brushRef="#br0">24 43 6273,'-13'-24'990,"3"5"-720,10 19 2518,0 0-2608,0 17 0,0 3 90,0 1-90,0-4 0,16-1 449,-12 22-359,13-13 360,-17 41-450,0-58 359,0 59-359,0-42 360,17 45-450,-13-28 180,12 12-180,-16-34 89,0 14-179,0-14-89,17 18-1,-13-18-270,29-3 90,-29-17-809,30 17 539,-30-13-4857,29 12 5397,-29-16 0,27 0 0,-14-1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19.939"/>
    </inkml:context>
    <inkml:brush xml:id="br0">
      <inkml:brushProperty name="width" value="0.08571" units="cm"/>
      <inkml:brushProperty name="height" value="0.08571" units="cm"/>
    </inkml:brush>
  </inkml:definitions>
  <inkml:trace contextRef="#ctx0" brushRef="#br0">27 21 6453,'-15'-12'900,"4"3"-540,11 9 1708,0 0-1888,16 0 0,-12 0 0,30 0 180,-14 0-270,18 0 0,-1 17-270,0-13-630,1 13 91,-1-17 719,0 0 0,2 5 0,0 1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20.689"/>
    </inkml:context>
    <inkml:brush xml:id="br0">
      <inkml:brushProperty name="width" value="0.08571" units="cm"/>
      <inkml:brushProperty name="height" value="0.08571" units="cm"/>
    </inkml:brush>
  </inkml:definitions>
  <inkml:trace contextRef="#ctx0" brushRef="#br0">20 11 6993,'-11'-5'1619,"3"0"-1169,8 5 2968,0 0-3238,16 0 0,-11 17 0,11-13-1,-16 12 1,0-16 270,17 33-360,4-24 90,-1 41-90,-3-46 90,0 29-180,-13-29 180,12 29-180,1-29 0,-13 30 0,13-30-90,-17 12 90,0-16-90,0 0 0,-17-16 90,13 12 0,-13-13-90,17 17 90,0-17-90,0-3 90,0-1-90,0-12 90,0 29-90,17-30 0,-13 30 90,13-29-90,-1 29 90,-12-29 0,13 29 0,-17-13 0,17 17 0,-13 0-90,12 0 90,1 0-90,-13 0 90,13 0 0,-1 0 0,-12 0 0,30 17 90,-30-13 0,12 29-90,-16-29 90,17 29 0,-13-29 0,13 30-90,-17-14 90,16 18-90,-12-18-270,13 14 90,-17-30-989,0 12 629,0 1-4317,0-13 4857,0 13 0,11-13 0,2 1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21.222"/>
    </inkml:context>
    <inkml:brush xml:id="br0">
      <inkml:brushProperty name="width" value="0.08571" units="cm"/>
      <inkml:brushProperty name="height" value="0.08571" units="cm"/>
    </inkml:brush>
  </inkml:definitions>
  <inkml:trace contextRef="#ctx0" brushRef="#br0">24 41 6363,'-13'-11'1350,"3"2"-991,10 9 2520,0 0-2789,0 16-90,0-11 90,0 11 0,16-16-90,-12 17 90,30-13-90,-30 13-90,12-17 90,-16 0 0,17 0 0,-13 0 0,13 0-90,-17 0-90,0 0 90,0-17 90,0 13-90,0-13 90,0 1-90,0 11-180,-17-11 180,13 16-719,-13-17 449,1 13-2339,12 4 2699,-13 4 0,16 21 0,-1-15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22.074"/>
    </inkml:context>
    <inkml:brush xml:id="br0">
      <inkml:brushProperty name="width" value="0.08571" units="cm"/>
      <inkml:brushProperty name="height" value="0.08571" units="cm"/>
    </inkml:brush>
  </inkml:definitions>
  <inkml:trace contextRef="#ctx0" brushRef="#br0">249 117 6363,'-14'-2'1260,"4"-17"-811,10 15-89,0-12 0,0 16 3238,0 0-3418,0-17-90,0 13 0,0-13 0,0 17 269,0 0-269,-17 0-90,13 0 90,-12 0 0,16 0-90,0-16 90,0 12-90,0-13 0,0 17 90,0 0-90,-17 0 0,13 0 90,-13 0-90,1 0 90,12 0-90,-13 0 0,0 17 0,13-13 90,-29 12-90,29 1 0,-13-13 0,17 13 90,-16-1 0,11-12 0,-11 30 0,16-30-90,0 29 90,0-29-90,0 29 90,0-29-90,0 30 0,0-30 0,0 12 90,0-16-90,16 0 90,5 17-90,17-13 0,-1 13 0,0-17-90,-16 0 90,12 0-90,-29 0 0,13 0 0,0 0-270,-13 0 90,29 0-1619,-12-17 900,-1 13 989,-3-13 0,-8 28 0,3 2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24.625"/>
    </inkml:context>
    <inkml:brush xml:id="br0">
      <inkml:brushProperty name="width" value="0.08571" units="cm"/>
      <inkml:brushProperty name="height" value="0.08571" units="cm"/>
    </inkml:brush>
  </inkml:definitions>
  <inkml:trace contextRef="#ctx0" brushRef="#br0">273 119 6273,'-18'-4'990,"4"1"-630,14-13-91,0 12 1,0-13 0,0 17-90,0 0 720,-16 0-271,-5-17-449,0 13 90,-12-12-180,29 16 180,-29 0-180,29 0 0,-30 0-90,30 0 180,-12 16-180,-1-12 179,13 30-179,-13-14 180,17 18-180,-16-18 90,28 30-90,-24-41 90,45 57-90,-29-58 90,62 42-90,-37-29-180,59 0 180,-47-5-90,13-16 90,-17 0-90,-16 0 90,12 0-90,-12 0 0,17 0 90,-1 0 0,-16 0 0,-5 0 0,1-16 0,4 11-89,-1-11 89,14 16 0,-30-17 0,12 13 0,-16-13 0,17 1 0,-13 12 0,13-13 89,-17 17-89,0 0 90,0-17 0,0 13 90,0-29-90,0 29 90,-17-29-180,13 29 90,-13-13 0,17 17-90,0 0 90,-16-17-90,12 13 180,-13-12-180,0 16 90,13 0-90,-29 0 90,29 0-90,-13 0 0,1 16 0,11 5 90,-28 0-90,29 12 0,-12-29 0,16 29-180,16-29 90,-12 30-180,29-30 180,-28 12-180,28-16 180,-29 0-90,29 0 90,-29 0 0,13 0 1,-17 0 89,17-16 0,-13 12 179,12-13-179,-16 0 360,0-3-180,0-1 180,0 4-270,0 1 180,0 12-180,17-13 90,-13 0-180,13 13 90,-1-12-90,-12 16 89,30 16-89,-30-12 0,29 13 90,-29-17-90,29 17 0,-29 3 90,13 1-90,-17-4 0,0-1 0,17-12-90,-13 13 90,12-17 0,-16 0 0,0 0 0,-16 0 0,12 0 0,-13-17 0,17 13 0,0-12 0,0-1 0,0 13-90,17-29 90,-13 12 0,12 0 0,-16 5-89,17 16 89,-13 0 0,29 0 0,-29 0 0,30 16 0,-30-12 0,29 30 0,-29-30 0,29 12 0,-12 1-90,0-13 90,12 13-180,-29-17 90,29 0 0,-28 16 0,11-28 0,-16 24 0,17-28 90,-13 16-90,29 0-90,-29 0 180,13 0-180,0-17 90,-13 13 0,12-13 90,-16 1-90,0-5 90,0 0 0,0-12 90,0 29 0,0-29 0,0 29 90,-16-30-180,12 30 270,-13-29-270,17 29 180,-17-13-180,13 17 90,-12 0-90,16 0 90,0 17 0,0-13-90,0 13 90,0-17-90,0 0 90,0 16-90,16 5 90,-12 0-90,30 12 0,-30-29 0,29 29 89,-12-29-89,16 13 0,0 0 0,1-13 0,-18 29-89,14-29 89,-14 13-180,1-1 90,-4-12-90,-1 13 90,-12-17-90,13 0 90,-17 0-90,0 0 180,-17 17-90,-3-13 90,-1 12-90,-12-16 90,12 0-540,-16 0 361,16 0-901,-12 0 361,12 0 719,0 0 0,5-1 0,16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25.125"/>
    </inkml:context>
    <inkml:brush xml:id="br0">
      <inkml:brushProperty name="width" value="0.08571" units="cm"/>
      <inkml:brushProperty name="height" value="0.08571" units="cm"/>
    </inkml:brush>
  </inkml:definitions>
  <inkml:trace contextRef="#ctx0" brushRef="#br0">41 76 6453,'-22'-21'1619,"3"4"-1079,19 17 450,0 0-181,0-16-359,0 11 0,0-11-91,0 16 2250,0 0-2519,0 16 0,17-11 0,-13 11-90,13 1 90,-17 3 0,0 18 0,0-1 179,16 17-269,-11-12 180,11 45-90,1-58-90,-13 37-90,13-62-809,-17 46 449,0-41-1889,0 40-89,0-45 2428,0 13 0,12-9 0,4 1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25.382"/>
    </inkml:context>
    <inkml:brush xml:id="br0">
      <inkml:brushProperty name="width" value="0.08571" units="cm"/>
      <inkml:brushProperty name="height" value="0.08571" units="cm"/>
    </inkml:brush>
  </inkml:definitions>
  <inkml:trace contextRef="#ctx0" brushRef="#br0">21 42 6543,'-20'-23'4498,"54"4"-4318,-5 19-90,25 0-1,-21 0-178,-29 0-1,29 0-1799,21 0 360,-25 0 1529,38 0 0,-49 15 0,16 4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25.595"/>
    </inkml:context>
    <inkml:brush xml:id="br0">
      <inkml:brushProperty name="width" value="0.08571" units="cm"/>
      <inkml:brushProperty name="height" value="0.08571" units="cm"/>
    </inkml:brush>
  </inkml:definitions>
  <inkml:trace contextRef="#ctx0" brushRef="#br0">24 27 6453,'-13'-15'1979,"3"3"989,10 12-2968,0 0 0,10 12 0,3 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27.375"/>
    </inkml:context>
    <inkml:brush xml:id="br0">
      <inkml:brushProperty name="width" value="0.08571" units="cm"/>
      <inkml:brushProperty name="height" value="0.08571" units="cm"/>
    </inkml:brush>
  </inkml:definitions>
  <inkml:trace contextRef="#ctx0" brushRef="#br0">11 36 6273,'-10'-20'5038,"19"4"-4949,-4 16 181,12 0-180,1 0 90,4 0-90,0 0 0,31 0 0,-44 0 0,62 0-90,-62 0 0,44 0 90,-31 0-90,0 0 0,13 0 0,-30 0-90,12 0 0,-17 0-4317,0 0 3237,-17 0 1170,12 0 0,-10 13 0,17 4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30.360"/>
    </inkml:context>
    <inkml:brush xml:id="br0">
      <inkml:brushProperty name="width" value="0.08571" units="cm"/>
      <inkml:brushProperty name="height" value="0.08571" units="cm"/>
    </inkml:brush>
  </inkml:definitions>
  <inkml:trace contextRef="#ctx0" brushRef="#br0">347 42 6363,'-6'-2'1350,"2"0"-541,4 2-539,0-17 90,0 13-90,0-13-90,0 17 899,0 0-899,-17 17-90,13-13 90,-12 13-90,16-17 269,-17 16-269,13-11 180,-29 28-180,29-29 180,-30 13-270,30-1 180,-29 5-90,12 0 0,-16 12-90,16-29 90,-12 29-90,29-29 0,-29 13 0,28 0 0,-11-13 0,16 12 0,0 1 0,0-13 90,16 29-90,-11-29 0,28 30 0,-29-30 0,29 29 0,-29-29-90,46 29 180,-42-29-180,42 30 180,-46-30-90,30 12 0,-30-16 0,12 17 0,1-13 0,-13 13 0,29-1 0,-29-11 0,30 28 0,-30-29 0,29 12 0,-29-16 0,13 17 0,-17-13-90,0 13 90,16-17-180,-12 0 90,13 0-990,-17 16 631,0-11-3689,0 11 4138,0-16 0,3 4 0,1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30.955"/>
    </inkml:context>
    <inkml:brush xml:id="br0">
      <inkml:brushProperty name="width" value="0.08571" units="cm"/>
      <inkml:brushProperty name="height" value="0.08571" units="cm"/>
    </inkml:brush>
  </inkml:definitions>
  <inkml:trace contextRef="#ctx0" brushRef="#br0">46 39 6273,'-4'0'1440,"0"-18"-991,4 14-89,0-12 90,0 16-90,0 0 269,-16 0 91,11 0-450,-11 0 359,16 0-449,0 0 270,0 16-270,0-12 270,0 29-270,0-12 269,16 33-269,-11-29 90,11 41-180,-16-57 90,0 57-180,0-57 180,0 57-90,0-58 0,0 25-90,0-16 90,0-13-180,0 29-90,0-28 0,0 11-899,0-16-451,0 0 1,16 10 0,4 3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31.611"/>
    </inkml:context>
    <inkml:brush xml:id="br0">
      <inkml:brushProperty name="width" value="0.08571" units="cm"/>
      <inkml:brushProperty name="height" value="0.08571" units="cm"/>
    </inkml:brush>
  </inkml:definitions>
  <inkml:trace contextRef="#ctx0" brushRef="#br0">244 32 6363,'-11'-18'4138,"3"5"-3958,8 13 899,0 0-989,-17 16 0,13-12 0,-13 13 0,17-17 0,0 0 0,-16 0 0,12 0-90,-13 0 90,0 17-90,13-13 0,-12 12 90,16-16-90,-17 0 0,13 0 90,-29 17-90,29-13 0,-13 13 90,0-1-90,13-12 0,-12 13 0,16-17 0,0 0 0,0 17 0,0-13 0,0 12 0,16 1 0,-12-13 0,13 13 0,-17-17 0,0 0 0,17 16 0,-13-12 0,12 13 0,17 0 0,-24-13 0,41 29 0,-46-29 0,29 13 0,-29-1 0,29-11 0,-12 11 0,0 1 0,-5-13 0,1 12 0,-13-16 0,13 0 0,-17 0 90,16 17 0,-12-13-90,13 13 90,-17-17-1620,0 0 1,-6-16 0,-1-5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32.362"/>
    </inkml:context>
    <inkml:brush xml:id="br0">
      <inkml:brushProperty name="width" value="0.08571" units="cm"/>
      <inkml:brushProperty name="height" value="0.08571" units="cm"/>
    </inkml:brush>
  </inkml:definitions>
  <inkml:trace contextRef="#ctx0" brushRef="#br0">18 22 6453,'-9'-12'1439,"1"3"-1079,8 9 3778,0 0-4048,0 16 0,0-11-90,0 11 180,0 1-90,0-13 0,16 29 0,-11-12 0,44 16-1,-40 1 1,57-1-90,-58 0 90,42 1-90,-29-1 0,16 0 0,-16-16 0,-4 12 0,-1-12 0,-12 16 0,13-16 90,-17 29-90,-17-42 0,13 42 0,-12-46 90,-1 29-90,13-12 0,-13 0 0,1 12 90,12-29-90,-13 13 0,0-1-90,13-11-629,-12 28 359,16-29-3418,-17 13 2159,13-17 1619,-13 0 0,33 12 0,4 2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34.585"/>
    </inkml:context>
    <inkml:brush xml:id="br0">
      <inkml:brushProperty name="width" value="0.08571" units="cm"/>
      <inkml:brushProperty name="height" value="0.08571" units="cm"/>
    </inkml:brush>
  </inkml:definitions>
  <inkml:trace contextRef="#ctx0" brushRef="#br0">333 20 6183,'-19'-11'1080,"4"2"-810,15 9 1799,0 0-1890,0 17 1,0-13 0,-17 13-90,13-17 90,-12 16 270,-1 5-360,13 17 0,-29-1 0,12-16 0,-16 12 0,16-12-1,-12-1-89,29-3 0,-30 0 0,30-13 0,-12 29 0,16-29 0,-17 13 0,13-17 0,-13 16 0,17-12 0,17 30 0,-13-30 0,13 29 0,-1-29 0,5 29 0,0-29 0,12 30 0,-12-30 0,-1 29 0,14-29 0,-30 13 0,12-1 0,1-11 0,-13 11 0,13-16 0,-17 0-89,16 17-1,-12-13-270,13 12 180,-17-16-877,0 0 0,7 9 0,2 2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35.062"/>
    </inkml:context>
    <inkml:brush xml:id="br0">
      <inkml:brushProperty name="width" value="0.08571" units="cm"/>
      <inkml:brushProperty name="height" value="0.08571" units="cm"/>
    </inkml:brush>
  </inkml:definitions>
  <inkml:trace contextRef="#ctx0" brushRef="#br0">8 44 6633,'-4'-3'1439,"0"-16"-989,4 14-90,0-11 0,0 16 1709,0 0-1890,0 16-89,0-11 90,0 11-90,0 1 90,0-13 0,17 29-90,-13-12 180,13 16-180,-17-16 90,0 29-180,0-42 180,0 42-180,0-29 90,16 16-90,-12-16-270,13-5 90,-17 1-630,0-13 450,0 13-1439,0-17 1394,0 0 0,4 11 1,0 2-1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35.679"/>
    </inkml:context>
    <inkml:brush xml:id="br0">
      <inkml:brushProperty name="width" value="0.08571" units="cm"/>
      <inkml:brushProperty name="height" value="0.08571" units="cm"/>
    </inkml:brush>
  </inkml:definitions>
  <inkml:trace contextRef="#ctx0" brushRef="#br0">213 34 6273,'-14'-18'2789,"3"3"-2699,11 32 90,0-13 0,-17 12-90,13-16 269,-29 17-269,29-13 90,-13 13-180,17-17 270,-17 0-270,13 0 90,-29 16 0,29-12-90,-13 13 0,1-17 90,11 0-90,-11 0 0,16 0 0,0 0 0,0 17 0,0-13 0,0 12 0,0-16 0,0 0 90,0 17-90,16-13 0,-11 29 0,11-29 90,1 13-90,-13-17 90,29 17-90,-29-13 90,30 29-90,-30-29 0,29 13 0,-29-17 0,13 16 0,-1-11 0,-12 11 90,13-16-90,0 0-90,-13 0-90,12 0 90,-16 0-1169,0 0 629,17 17-1799,-13-13 2429,13 12 0,-13-15 0,1-1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36.462"/>
    </inkml:context>
    <inkml:brush xml:id="br0">
      <inkml:brushProperty name="width" value="0.08571" units="cm"/>
      <inkml:brushProperty name="height" value="0.08571" units="cm"/>
    </inkml:brush>
  </inkml:definitions>
  <inkml:trace contextRef="#ctx0" brushRef="#br0">53 59 6273,'-9'-12'1350,"2"3"-901,7 9 2430,0 0-2609,-16-17-1,12 13-89,-13-13 0,17 17 1259,0 0-1439,17 17 90,-13-13-90,12 29 90,-16-29-90,0 13 90,17-1-90,-13-11 90,29 28-90,-12-29 90,16 29-90,-16-12 0,12 16 0,-28-16 0,28 12 0,-12-29-90,-1 13 90,-3-17-90,-17 0 90,0 17-90,16-13 0,-11 12 90,11-16 0,-16 17-90,0-13 90,0 13 0,0-17-90,0 16 90,0 5-89,0 0 89,-16 12 0,11-12 0,-44 16 0,40 0 0,-24-16 0,17-4 0,11-1 0,-11-11 0,16 11 0,-17 1 0,13-13 0,-13 13 0,17-17 0,0 0-90,0 16-90,0-12-360,-16 13 0,12-17-4227,-13 0 4767,17 0 0,6 15 0,2 3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42.565"/>
    </inkml:context>
    <inkml:brush xml:id="br0">
      <inkml:brushProperty name="width" value="0.08571" units="cm"/>
      <inkml:brushProperty name="height" value="0.08571" units="cm"/>
    </inkml:brush>
  </inkml:definitions>
  <inkml:trace contextRef="#ctx0" brushRef="#br0">31 336 6094,'-17'-20'989,"4"3"-629,13 17 3777,0 0-3867,0-16 0,0 12-90,0-13 90,0 17 2608,0 0-2878,0 17 0,0-13 90,0 29-90,0-29 0,0 13 90,0 16 0,0-25 0,0 42-90,0-29 0,0 16 0,0-16 90,0 12-90,0-29 0,0 29 0,0-28 0,0 11 0,0-16 360,0 0-360,0-16 0,0 11 0,0-11 0,0-1 0,0-4 0,0-16 0,0 16 0,0-28 0,0 40 0,0-41 0,0 30 0,0-18 0,0 18 0,0-30 0,0 41 0,0-40 0,0 45 0,0-30-90,16 30 90,-12-29 0,13 29 0,0-13 0,-13 1-90,12 11 90,-16-11 0,17 16 0,-13-17 0,29 13 0,-29-12-90,13 16 90,0 0 0,-13 0 0,29 0-90,-12 16 90,0-12 0,12 29 0,-29-28-90,13 28 90,-1-29-90,-12 29 90,13-29-90,-17 30 90,16-30-90,-11 12 90,11-16-90,-16 17-90,0-13 180,0 13-360,0-1 271,0 5-1,0 0 0,0-5 0,0 1 90,0-13-90,-16 29 90,11-29 0,-28 13-90,13-17 90,-18 17 0,17-13 0,-12 12 0,12-16-180,-16 0 90,16 0-360,-12 0 180,29 0-1529,-13 0 810,17 0 989,0-16 0,3 24 0,0-8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46.666"/>
    </inkml:context>
    <inkml:brush xml:id="br0">
      <inkml:brushProperty name="width" value="0.08571" units="cm"/>
      <inkml:brushProperty name="height" value="0.08571" units="cm"/>
    </inkml:brush>
  </inkml:definitions>
  <inkml:trace contextRef="#ctx0" brushRef="#br0">34 124 6004,'-18'-6'809,"3"1"-539,15 5 5217,0 0-5397,17 0-90,-13 0 0,12 0 90,1 0-90,-13 0 0,29 0 0,-29 0 90,13 0-90,16 0 0,-24 0 90,57 0-90,-58 0 0,42 0 0,-29 0 0,0 0 0,-5 0-180,1 0 180,4 0-180,-1 0 180,-3 0-180,-17 0 180,0 0-180,16 0 90,-11 0 0,11 0 90,-16 0-90,0-17 90,0 13-90,-16-13 90,11 17 0,-11-16 0,-1 12 180,13-13-180,-12 17 180,-1 0-180,13 0 180,-13-17-180,17 13 270,-16-12-180,11 16 90,-28 0-180,29 0 180,-13 0-91,17 0 451,0 0-540,17 0 0,-13 0 90,13 16-90,-17-12 0,0 13 0,16-17 0,5 0-90,0 17 90,12-13-90,-29 12 0,29-16 0,-28 17 0,11-13-90,-16 13 180,17-17-89,-13 16-1,13-11 0,-17 11 90,0-16 0,0 17-90,0-13-270,-17 29 0,13-29-809,-13 13 269,1-1 900,11-11 0,-2 18 0,19-15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28.037"/>
    </inkml:context>
    <inkml:brush xml:id="br0">
      <inkml:brushProperty name="width" value="0.08571" units="cm"/>
      <inkml:brushProperty name="height" value="0.08571" units="cm"/>
    </inkml:brush>
  </inkml:definitions>
  <inkml:trace contextRef="#ctx0" brushRef="#br0">46 37 6273,'-3'-20'1260,"-17"4"-811,16 16 1,-14 0-90,18 0 3958,0 0-4318,0 18 0,0-14 89,18 15-89,-14-19 90,14 18-90,-1-14 90,-12 15-90,48-1 0,-44 5 90,61 18-90,-43-18 90,30 13-90,-35-31-90,14 31 90,-32-13 0,31 18 0,-30-18-90,13 32 90,-18-46 0,0 64 0,0-64 0,0 45 0,-18-49 0,13 13 0,-12 1-90,17-15 90,0 33 0,0-33 0,-18 33 0,14-33 0,-14 14-269,18 1 89,-18-15-450,14 14 270,-14 1-1349,18-15-180,0 15 1889,0-19 0,8 5 0,2 2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47.989"/>
    </inkml:context>
    <inkml:brush xml:id="br0">
      <inkml:brushProperty name="width" value="0.08571" units="cm"/>
      <inkml:brushProperty name="height" value="0.08571" units="cm"/>
    </inkml:brush>
  </inkml:definitions>
  <inkml:trace contextRef="#ctx0" brushRef="#br0">252 46 6453,'-15'-4'1170,"3"-16"-721,12 15-89,0-11-90,0 16 2968,0 0-3148,0 16 0,0-11 0,0 11 0,-17 1 0,13-13 0,-13 13 0,17-1 0,0-12 90,-16 46 0,-5-25-180,0 29 90,-12-33-90,29-5 89,-13 1-89,1-13 90,12 29-90,-13-29 0,17 13 0,0-17 0,0 0 0,-17 0-90,13 0 90,-12 0 0,16 0 0,16 17 0,-12-13 0,13 12 0,-17-16 0,0 17 0,0-13 0,17 29 0,-13-29 0,46 30 0,-42-30 0,42 12 0,-46 1 0,12-13 0,1 13 0,-13-17 0,29 16 0,-29-11 0,30 28 0,-30-29 0,29 12 0,-29-16 0,13 0 0,-17 0 0,0 17-89,0-13-181,0 13 90,0-17-1260,0 0 1,12 13 0,2 3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49.063"/>
    </inkml:context>
    <inkml:brush xml:id="br0">
      <inkml:brushProperty name="width" value="0.08571" units="cm"/>
      <inkml:brushProperty name="height" value="0.08571" units="cm"/>
    </inkml:brush>
  </inkml:definitions>
  <inkml:trace contextRef="#ctx0" brushRef="#br0">56 52 6363,'-10'-8'1350,"2"2"-991,8 6 451,0 0-1,-17 0-449,13 0 630,-12 0-631,16 0 181,0-16-270,0 11 450,0-11-540,0 16 1169,0 0-1259,16 16-90,-12 5 0,13 0 0,-17-4 90,17-1-90,-13-12 90,46 29-90,-42-28 0,58 44 0,-57-40-90,40 41 90,-44-46-180,28 29 180,-29-29-90,13 13 90,-1-1-90,-12-12 90,-4 30-90,-4-14 90,-12 1 0,-1 12 0,13-12 0,-29 16 0,28-16 0,-28 12 0,29-28 0,-13 11 0,17 1 0,-16-13 0,12 12 0,-13 1 0,17-13 0,0 13-90,-17-1 0,13-11-90,-12 11 0,16-16-1484,0 0 0,7 14 0,3 2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51.718"/>
    </inkml:context>
    <inkml:brush xml:id="br0">
      <inkml:brushProperty name="width" value="0.08571" units="cm"/>
      <inkml:brushProperty name="height" value="0.08571" units="cm"/>
    </inkml:brush>
  </inkml:definitions>
  <inkml:trace contextRef="#ctx0" brushRef="#br0">406 56 6363,'3'-10'1350,"0"2"-901,-3 8 5038,0 0-5397,-17-17 0,13 13 90,-12-12-180,16 16 360,0 0-360,-17 0 180,13 0-180,-13 0 90,1 0 0,-5 0 0,0 0-90,4 0 0,1 0 0,-5 0 0,0 0 0,5 0 89,-17 16-89,24-12 0,-41 13 0,46-17 0,-29 17 0,29-13 90,-13 29-90,17-29 0,-16 29 0,12-29 0,-13 46 0,17-41 0,0 40 0,17-44 0,-13 28 90,12-29-90,-16 12 0,0 1 0,17-13 0,-13 29 0,29-28 0,5 28 0,-13-12 0,41-1 0,-58-3 0,59-17 0,-59 16 0,42-11 0,-29 11 0,16-32 0,-16 11 90,-5-11-90,-16 16-90,17 0 0,-13 0-89,13 0 89,-17 0-7556,0 0 7646,0-17 0,4 23 0,2-10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52.649"/>
    </inkml:context>
    <inkml:brush xml:id="br0">
      <inkml:brushProperty name="width" value="0.08571" units="cm"/>
      <inkml:brushProperty name="height" value="0.08571" units="cm"/>
    </inkml:brush>
  </inkml:definitions>
  <inkml:trace contextRef="#ctx0" brushRef="#br0">32 17 6094,'-18'-9'809,"4"1"-629,14 8 7466,0 0-7646,17 0 0,-13 0 0,13 0 0,-17 0 90,16 0-90,-12 0 0,30 0 0,-14 0 89,1 0-89,12 0 0,-29 0 0,30 0 0,-30 0 0,12 0 0,1 0 0,-13 0 0,13 0 0,-17 0 90,0 0-90,16 0 0,-11 0 0,11 0 0,-16 0-7915,0 0 7915,-16 0 0,19 8 0,-9 1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54.037"/>
    </inkml:context>
    <inkml:brush xml:id="br0">
      <inkml:brushProperty name="width" value="0.08571" units="cm"/>
      <inkml:brushProperty name="height" value="0.08571" units="cm"/>
    </inkml:brush>
  </inkml:definitions>
  <inkml:trace contextRef="#ctx0" brushRef="#br0">236 40 6183,'-6'-1'1080,"1"0"-720,5 1 2248,0 0-2248,0-16-90,0 12 0,0-13-1,0 17 1710,0 0-1979,0 17 90,-17-13-90,13 29 90,-13-29-90,17 13 0,0-1 90,0-12-90,0 13 0,0 0 90,-16 3-90,12 1 90,-30 12-90,30-12 90,-29 16-90,12-16 0,1-4 90,3-1-90,0-11 0,13 11 0,-12-16 0,16 0-90,0 0 90,0 17 0,0-13 0,0 12 0,0-16 0,0 0 0,0 17 0,0-13 0,0 13 0,16-17 0,-12 0 0,13 0 0,0 16 0,-13-11 0,12 11 0,1-16 0,-13 17 0,46-13 0,-42 13 0,42-1 0,-29-12 0,16 29 0,-16-28 0,12 11 0,-29 1 0,13-13 0,-17 13 0,16-17 0,-11 0-90,11 0 90,-16 0-360,0 0 180,0 16 1,0-12-91,0 13-1889,0-17 90,-16 0 2069,11 0 0,-1 14 0,19 3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4:55.154"/>
    </inkml:context>
    <inkml:brush xml:id="br0">
      <inkml:brushProperty name="width" value="0.08571" units="cm"/>
      <inkml:brushProperty name="height" value="0.08571" units="cm"/>
    </inkml:brush>
  </inkml:definitions>
  <inkml:trace contextRef="#ctx0" brushRef="#br0">43 13 6453,'-3'-7'1439,"-16"2"-1169,15 5 450,-13 0-90,17 0 3327,0 0-3957,17 17 90,-13-13-90,13 12 90,-17-16 0,0 17-90,16-13 90,5 29-90,0-12 90,12 16-90,-12-16 90,33 29-90,-29-42 0,24 42 0,-28-46 90,0 29-90,-5-28-90,1 28 90,-13-29 0,13 29 0,-17-29 0,-17 13 0,13-1 0,-13-11 0,17 11 0,0 1 0,-16 4 0,12-1 0,-30 13 0,30-28 0,-12 28 0,16-29 0,-17 29 0,13-29 0,-13 13 0,17 0 90,-16-13-90,12 12-270,-13 1 90,17-13-1619,0 13 720,0-17 1079,0 16 0,0-12 0,1 13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1:43.249"/>
    </inkml:context>
    <inkml:brush xml:id="br0">
      <inkml:brushProperty name="width" value="0.08571" units="cm"/>
      <inkml:brushProperty name="height" value="0.08571" units="cm"/>
    </inkml:brush>
  </inkml:definitions>
  <inkml:trace contextRef="#ctx0" brushRef="#br0">83 87 5914,'-4'-6'539,"0"0"-359,4 6 990,0 0-1081,-16 0 1,12 0 0,-13 0 0,17 0 3148,0 0-3148,-17 0 0,13 0-90,-12 0 90,16 0 360,0 0-360,16-16-90,-12 12 0,30-13 0,-30 17 0,29 0 0,-29 0 90,46 0-90,-42 0 0,42 0 0,-29 0 0,16 0 0,-16 0 0,12-17 0,-29 13 0,29-12 0,-28 16 0,28 0 0,-29 0 0,13 0 0,-17 0-4497,0 0 3327,-17 0 1170,13 0 0,-7 18 0,19 5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1:43.870"/>
    </inkml:context>
    <inkml:brush xml:id="br0">
      <inkml:brushProperty name="width" value="0.08571" units="cm"/>
      <inkml:brushProperty name="height" value="0.08571" units="cm"/>
    </inkml:brush>
  </inkml:definitions>
  <inkml:trace contextRef="#ctx0" brushRef="#br0">21 53 6453,'-12'-8'1170,"3"1"-811,9 7 4049,0 0-4318,17 0-90,-13 0 0,12-16 0,1 11 90,-13-11-90,29 16 0,-29 0 90,46 0-90,-25 0 0,29 0 0,-16 0 0,-1 0 0,-16 0 90,12 0-90,-29 0 0,13 0 0,-1 0 0,-12 0 0,13 0 0,-17 0-4498,0 0 3059,-17 0 1439,13 0 0,-9 5 0,17 2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1:46.055"/>
    </inkml:context>
    <inkml:brush xml:id="br0">
      <inkml:brushProperty name="width" value="0.08571" units="cm"/>
      <inkml:brushProperty name="height" value="0.08571" units="cm"/>
    </inkml:brush>
  </inkml:definitions>
  <inkml:trace contextRef="#ctx0" brushRef="#br0">26 45 6273,'-14'-4'810,"3"1"-540,11 3 2158,0 0-2248,0-16 0,0 11-90,0-11 180,0 16 809,0 0-989,0 16-90,16-11 0,-12 11 0,13 1 0,-17-13 90,33 13-90,-8-1 0,46-12 0,-46 30 0,41-30 0,-41 29 0,12-29 0,-3 13 0,-30-17 0,12 0 0,1 16 0,-13-12 0,29 13 0,-29-17 0,13 0 0,-17 0 0,0 17 0,17-13 0,-13 12 0,12 1 0,-16-13 0,-16 13 0,12-1 0,-13-12 0,17 46 0,-17-41 0,13 40 0,-12-28 0,-1 16 0,13 1 90,-29 16-90,29-29 180,-30 24-90,30-28 0,-12 17-90,16-18 90,0 14-90,0-30 90,0 12-90,0-16 90,0 0-90,-17 17 90,13-13-180,-13 13-360,17-17 337,0 0 1,17 4 0,3 2-1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1:48.273"/>
    </inkml:context>
    <inkml:brush xml:id="br0">
      <inkml:brushProperty name="width" value="0.08571" units="cm"/>
      <inkml:brushProperty name="height" value="0.08571" units="cm"/>
    </inkml:brush>
  </inkml:definitions>
  <inkml:trace contextRef="#ctx0" brushRef="#br0">141 167 6183,'-16'-9'1080,"3"1"-720,13 8 1888,0 0-2248,17 0 90,-13 0-90,13 17 90,-17-13-90,0 13 90,0-17-90,16 0 0,-12 0 180,29 0-180,-12 0 90,17 0-90,-18 0 0,14-17 0,-30 13 90,29-13-90,-29 17 0,13 0 0,-17-16-90,16 11 90,-12-11-90,-4-1 90,-4 13 0,-12-29 0,16 29-90,-17-13 90,13 17 0,-29-16 0,29 11 0,-30-11 0,30 16 0,-29 0 0,29 0 0,-29 0 0,28 0 90,-44 0-90,40 0 0,-24 0 0,17 0 90,11 0-90,-11 0 0,-1 16 0,13-11 180,-13 11-180,17 1 180,-16-13-180,12 29 180,-13-12-90,17 0 0,0 12 0,17-12 0,-13 16-1,12-16-89,1 12 90,-13-12 0,46 16-90,-42-16 90,59 12-90,-59-29 90,58 13-90,-41-17 90,29 0-90,-16 0 0,-1 0 90,0 0-90,1 0 0,-18 0 0,14 0 90,-30 0-180,12-17 0,-16 13-1079,0-13 359,0 17 810,0 0 0,10 15 0,2 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29.622"/>
    </inkml:context>
    <inkml:brush xml:id="br0">
      <inkml:brushProperty name="width" value="0.08571" units="cm"/>
      <inkml:brushProperty name="height" value="0.08571" units="cm"/>
    </inkml:brush>
  </inkml:definitions>
  <inkml:trace contextRef="#ctx0" brushRef="#br0">33 111 6453,'-18'-15'1350,"3"2"-901,15 13 451,0 0-540,0-18-1,0 13 1,0-13 0,0 18 0,0 0 539,0-18-629,0 13 540,0-13-630,0 18 809,0 0-989,0 18 90,0-13 0,18 31 0,-14-13 0,14 18 180,-18 18-180,0-13 89,17 50-89,-12-46 45,2 7 0,4 0-135,6-7 90,-12 46 0,12-69-90,-17 28 0,0-50 90,0 31-90,0-31 0,0 31 90,0-31-90,0 31 90,0-31-90,0 13 0,0-18 270,0 0-270,0-18-90,0 13 90,0-31 0,0 31-90,0-31 90,0 13 0,0-18-180,0 0 180,0 0-90,-17 0 90,12 0-90,-12 0 90,17 18-90,0-32 90,0 46-90,0-46 90,0 51 0,0-33 0,17 33-90,-12-33 90,12 32 0,1-31-90,-14 31 90,32-13-90,-32 18 0,32 0 90,-14 0 0,17 0 0,-17 0-90,14 18 90,-14-13 0,18 31-89,-18-31-181,13 50 180,-31-46-360,32 46 360,-32-51-360,14 33 360,-18-33-359,0 33 359,0-33-180,0 33 270,0-33-180,-18 15 90,14-19 0,-14 0 90,0 0-180,-21 0 180,12 0-270,-43 0 90,61 0-359,-62 0 269,62 0-2698,-44 0 1798,49 0 1170,-14 0 0,28 8 0,2 2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1:50.173"/>
    </inkml:context>
    <inkml:brush xml:id="br0">
      <inkml:brushProperty name="width" value="0.08571" units="cm"/>
      <inkml:brushProperty name="height" value="0.08571" units="cm"/>
    </inkml:brush>
  </inkml:definitions>
  <inkml:trace contextRef="#ctx0" brushRef="#br0">271 163 6363,'-5'-8'3418,"-16"-14"-3238,17 1 0,-29 0-90,28 5 270,-11 16-180,16 0 90,-17 0-180,13 0 179,-29-17-179,29 13 0,-29-12 0,28 16 0,-11 0-90,-1 0 90,13 0-90,-13 0 90,1 16-90,12 5 0,-13 0 0,17 12 90,0-12-90,0-1 0,0 14 0,17-30 0,-13 29-90,29-29-180,-12 29 180,0-29-269,12 13 359,-29 0-270,13-30 180,-1 26-90,5-30 90,0 17 0,-5-17 90,-16 13-90,0-29 90,0 29 90,0-29-90,0 29 360,0-30-270,0 30 0,0-12 0,0-1 90,0 13-1,0-13 181,0 1-180,0 11 270,0-11-360,0 16 450,0 0-540,0 16 0,0 5 0,0 0 89,0-4-89,17-17 0,-13 16 0,13 5 0,-17 16 90,0-16-90,16 12 0,-12-29 0,30 30 0,-30-30 90,45 29-90,-40-29 0,24 13 90,-33-17-90,17 0 0,-13 0 0,29 0 0,-29 0-90,29-17 90,-29 13-180,30-46 180,-30 42-179,12-59 179,-16 59-90,0-42 90,-16 30 0,12-18 0,-13 17 90,0-12-90,13 29 0,-12-12 0,16-1 0,0 13 0,-17-13 0,13 17 0,-13 0 0,17 0 0,-16 0 0,12 17 0,-13-13 0,17 13 0,0-17 0,17 0 0,-13 16 0,12-12 0,1 13 0,4-1 0,-1-11 0,14 28 0,-14-29 0,18 13 0,-1-1 0,0-12 0,-16 13 0,29 0 0,-42-13 0,42 29 0,-46-29 0,29 29 0,-28-29 0,28 13 0,-29-17 0,13 17 0,-17-13 0,0 12 0,0-16 90,0 17-90,0-13 0,0 13 0,-17-17 89,13 0-89,-13 0 0,-16-17-89,25 13-1,-25-29 90,33 29-90,-17-30 0,13 30 0,4-29 90,4 29-90,29-29 90,-29 12 0,29 0 0,-12 5-90,17-1 90,-18 13 0,14-13 0,-30 1-90,29 11 90,-29-11 0,29 16 0,-29 0-90,30 16 90,-30-11 0,29 28 0,-29-29 0,13 29 0,-1-29 0,-12 30 0,13-30 0,0 29 0,-13-29-720,12 29 361,-16-29-1350,0 13 89,0-17 1620,0 0 0,14 14 0,2 3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1:50.419"/>
    </inkml:context>
    <inkml:brush xml:id="br0">
      <inkml:brushProperty name="width" value="0.08571" units="cm"/>
      <inkml:brushProperty name="height" value="0.08571" units="cm"/>
    </inkml:brush>
  </inkml:definitions>
  <inkml:trace contextRef="#ctx0" brushRef="#br0">41 26 6363,'-13'-14'1260,"2"2"179,11 12-1439,-16 0 0,31 25 0,-7 6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1:51.574"/>
    </inkml:context>
    <inkml:brush xml:id="br0">
      <inkml:brushProperty name="width" value="0.08571" units="cm"/>
      <inkml:brushProperty name="height" value="0.08571" units="cm"/>
    </inkml:brush>
  </inkml:definitions>
  <inkml:trace contextRef="#ctx0" brushRef="#br0">66 86 6273,'-32'-47'5937,"15"9"-5757,0 38-90,17 0 180,0 0 0,0 33-180,0-25-1,17 42 1,-13-46 0,13 29 180,-17 21-180,16-8 90,-12 41-90,13-45-90,-17 12 90,17-34-90,-13 13 90,12-12-90,-16 0 90,17 29-90,-13-42 0,29 58 0,-12-57-180,17 57 90,-18-57-270,13 24 270,-12-33-90,0 0 90,12 0 0,-29-17 1,13-4-1,-17-16 90,0 16 179,0-12-179,0 12 270,0-16-180,0 16 180,0 5-180,0 16 90,0-17-90,0 13-90,0-13 90,0 17 0,0 0-90,0 17 0,0-13 0,0 13 0,17-17-90,-13 16-180,29 5 180,-29 0-360,29 12 270,-12-29-629,16 29 629,-16-29-270,12 13 360,-12-17-180,0 0 180,-5 0-89,1-17 179,-13 13 90,13-12-1,-17-1 271,0 13-270,0-13 360,0 1-360,0 12 540,0-13-540,0 17 179,0-17-269,0 13 180,0-12-180,0 16 180,-17 16-180,13 5 90,-13 0 0,34-5 0,-13 1 0,13 4 0,-17-1 0,0 30 0,0-25 180,0 62-180,0-41 179,0 41-89,16-45 90,-12 45-180,13-42 180,-17 43-270,0-64 180,17 43-90,-13-59 0,12 42-90,-16-46 90,0 29 0,0-29 0,0 13-90,0-17 90,-16 0-90,12 0 90,-30 0-90,30 0 89,-45-17-89,24 13 0,-46-29 0,46 29 90,-41-29-90,41 12-269,-29-16 89,33 16-630,5-29 450,32 25-989,22-62 719,3 58-1439,2-23 1,1 4 179,2 36 1715,24-54 0,-25 57 0,1-14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1:53.456"/>
    </inkml:context>
    <inkml:brush xml:id="br0">
      <inkml:brushProperty name="width" value="0.08571" units="cm"/>
      <inkml:brushProperty name="height" value="0.08571" units="cm"/>
    </inkml:brush>
  </inkml:definitions>
  <inkml:trace contextRef="#ctx0" brushRef="#br0">22 57 6453,'-12'-10'1439,"2"1"-989,10 9 450,0 0-451,0-17-89,0 13 0,0-12 0,0 16 1439,0 0-1709,0 16 0,0 5 0,0 0-90,0-5 90,0 1-90,0-13 90,0 29 0,17-29-90,-13 30 89,12-14 1,-16 1 0,0 12-90,0-29 90,17 13-90,-13-17 0,13 0 90,-17 0-270,0 0 90,-17-17 90,13 13 0,-13-29-90,17 29 90,0-29 0,0 12 0,0 0-89,17-12 89,-13 29-90,13-29 90,-1 29 0,-12-13-90,13 17 90,-17 0 0,0 0 0,17 0 0,-13 0 0,29 0-90,-12 17 90,0-13 0,12 12 0,-12-16 0,-1 17 0,-3-13 0,-1 29 0,-11-29-90,11 30 90,-16-30-270,17 29 270,-13-29-90,13 13 90,-17-17-180,0 0 180,-17 0 0,13 0 0,-13-17 0,17 13 0,0-13-90,0 17 90,0-33 0,0 25 0,17-42 0,-13 46 0,29-13-90,-29 17 90,30-16 0,-14 12 0,1-13-90,12 17 90,-12 0 0,0 17 0,12-13 0,-29 12 0,29 1 0,-29 4 0,30 16 0,-30-16-360,29 12 1,-29-29-4049,13 29 4408,-17-29 0,11 18 0,4-16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1:54.808"/>
    </inkml:context>
    <inkml:brush xml:id="br0">
      <inkml:brushProperty name="width" value="0.08571" units="cm"/>
      <inkml:brushProperty name="height" value="0.08571" units="cm"/>
    </inkml:brush>
  </inkml:definitions>
  <inkml:trace contextRef="#ctx0" brushRef="#br0">339 502 6273,'-11'-9'1080,"3"2"-720,8 7-1,0-17-89,0 13 0,0-13 450,0 17-91,-17 0-449,13 0 450,-13-16-540,17 12 270,-16-30-270,-5 30 89,-16-12-89,16 16 0,-12-17 0,12 13 0,-16 4-90,16 4 90,-12 13-90,28-17 0,-11 16 0,16-12 0,-17 30 0,13-30 90,4 45-180,4-40-90,29 41 90,-12-46-539,33 29 539,-29-29-90,8 13 0,-16-1 90,-13-12 0,29 13-270,-29-17 360,13 0-180,0-17 90,-13 13 0,29-29 90,-29 29 0,13-13 0,-17 17 90,0 0-90,0-16 90,0 12 270,0-30-270,0 30 270,0-29-180,0 29 180,0-13-270,0 1 359,0 12-359,0-13 90,0 17 0,0 0-180,0 17 90,0-13-90,0 12 0,16-16 0,-12 17 0,30 4 0,-30-1 0,29 14 0,-12-14-180,16 1 90,0-4-90,-16-17 180,12 0-180,-29 0 90,30 0-90,-30-17 180,12 13-179,1-46 89,-13 25 0,13-45 180,-34 28 0,13-28 0,-13 45 269,17-42-269,-16 42 540,12-45-450,-13 45 180,17-25-180,0 46 179,-17-29-269,13 29 180,-12-13-180,16 17 90,0 0-180,0 17 90,0-13-90,16 29 0,-12-12 90,13 0 0,-17 28 0,0-24 0,17 62 0,-13-58 0,29 54-90,-29-58 90,29 29-1,-28-16-178,28 16-1,-29-29-90,13 8-90,-17-17 0,0-12-180,0 13-1798,16-17-91,-12 0 2339,13 0 0,-14 15 0,0 4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1:56.166"/>
    </inkml:context>
    <inkml:brush xml:id="br0">
      <inkml:brushProperty name="width" value="0.08571" units="cm"/>
      <inkml:brushProperty name="height" value="0.08571" units="cm"/>
    </inkml:brush>
  </inkml:definitions>
  <inkml:trace contextRef="#ctx0" brushRef="#br0">0 143 6543,'63'4'5127,"-22"-1"-4947,9-3-90,-25 0 0,12 0 90,13 0-180,-42 0 180,59 0-180,-42 0-90,29-17 90,-34 13-270,14-12 270,-30 16-270,12 0 270,1-17-180,-13 13 90,-4-13 0,-4 1 90,-13 11-89,1-11 89,12 16 0,-13 0 0,17 0-90,-17-17 90,-3 13 0,-1-12 0,4 16 90,1 0-90,12 0 0,-30 0 0,30 0 89,-12 0 91,16 0-90,0 16 180,-17-12-180,13 29 360,-13 5-360,17-13 180,17 25-180,-13-30-90,13 18 90,-1-18 0,-12-3-1,13 0-89,0-13 90,3 29 0,18-29 0,16 29-90,-13-29-90,30 30 90,-30-30-269,13 12 269,-17-32-270,1 12 180,-17-30-270,12 14 270,-29-1-180,13-29 180,-17 42-90,-17-59 180,13 59 0,-13-42 90,17 30 0,-16-1 0,11-12 180,-11 28-90,16-11-90,-17 16 90,13 0-90,-13 0 90,17 0 179,0 0-359,0-17 90,0 13-90,0-12 90,0 16 0,0 0 0,17 16-90,-13-12 0,13 29 90,-1-28-90,5 11 90,17 1-90,-1-13 0,-16 29 0,-5-29-90,1 13 90,-13-17 0,29 0 0,-29 0 0,13 0 0,-17 0 540,0 0-540,0 17 90,0-13-90,0 12 0,-17 1 90,13-13-90,4 29 90,4-29 0,30 46-90,-30-41 0,45 40-90,-40-45-180,57 13 180,-41 0-180,29-30 180,-33 26-180,12-30 90,-12 17-90,-1-17 270,-3-3-269,0-18 269,-13 18-90,12-30 180,-16 41 90,-16-40-180,12 45 269,-13-30-179,17 14 270,0-1-270,-17-12 180,13 28-180,-12-11 180,16-1-270,0 13 180,0-12-180,0 16 0,0 0 90,0 16-90,0 5 0,16 0 0,-12 12 0,13-12 0,0 16 0,-13 0 0,12 1-90,1-1-900,-13 0 540,13-16-3777,-1-4 2338,-11-17 1889,28 0 0,-19 10 0,16 4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1:56.393"/>
    </inkml:context>
    <inkml:brush xml:id="br0">
      <inkml:brushProperty name="width" value="0.08571" units="cm"/>
      <inkml:brushProperty name="height" value="0.08571" units="cm"/>
    </inkml:brush>
  </inkml:definitions>
  <inkml:trace contextRef="#ctx0" brushRef="#br0">30 32 6453,'-8'-18'247,"-14"4"1,34 23-1,-10 2 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1:57.577"/>
    </inkml:context>
    <inkml:brush xml:id="br0">
      <inkml:brushProperty name="width" value="0.08571" units="cm"/>
      <inkml:brushProperty name="height" value="0.08571" units="cm"/>
    </inkml:brush>
  </inkml:definitions>
  <inkml:trace contextRef="#ctx0" brushRef="#br0">248 628 6453,'-13'-17'1350,"3"-12"-991,10 25 1,0-13 0,0 17 0,-17 0-90,13 0 809,-29-17-899,29 13 360,-30-29-361,30 29 181,-29-13-270,29 17 180,-13 0-180,17 0 0,-16 0 0,12 0-90,-30 17 90,30-13-90,-12 13 0,16-17 90,0 0-90,0 16 90,0-12-90,0 46 0,0-42-90,0 42 0,16-29-540,5 16 450,0-16-269,12 12 269,-29-29-90,13 13 180,-1-17-180,-12 0 270,13 0 0,-17-17 0,17 13 0,-13-12 0,12 16 0,-16 0 90,0-17 0,0 13 270,0-46-270,0 42 359,0-42-269,0 46 450,0-29-450,0 29 180,0-30-270,0 30 179,0-12-269,0 16 270,0 0-180,17 16-90,-13-12 0,13 30 90,-17-14 0,0 1-90,16 12 90,-12-12 0,46 16-90,-25-16 90,29-4-90,-16-17 90,-1 0-90,-16-17-90,28-4 0,-40 1 0,24-30 0,-33 41-180,0-74 180,0 54 45,0-22 0,0-1-45,0 23 90,-8-23 0,-1 4-90,5 36 135,-13-36 0,1-4-45,12 23 180,-29-42-90,28 51 180,-11-14-270,16 30 180,-17-12-180,13 16 90,-12 0-90,16 0 180,0 0-180,0 16 360,0 22-270,-17 3 449,13 46-449,-13-58 45,22 23 0,7-4-45,-8-36 0,5 38 0,-1 0 0,-8-38 45,7 36 0,2 4-45,-5-23-180,29 42-90,-28-51-1259,28 30-1,-29-41 1440,29 40 0,-15-41 0,15 13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1:59.626"/>
    </inkml:context>
    <inkml:brush xml:id="br0">
      <inkml:brushProperty name="width" value="0.08571" units="cm"/>
      <inkml:brushProperty name="height" value="0.08571" units="cm"/>
    </inkml:brush>
  </inkml:definitions>
  <inkml:trace contextRef="#ctx0" brushRef="#br0">359 133 6543,'-12'-11'1170,"2"1"-811,10 10 1260,0 0-1349,0-16 0,0 12 90,0-13-90,0 17 0,0 0 179,-17-17-269,13 13 360,-13-12-450,17 16 360,-16-17-270,-5 13-1,0-13-179,-12 17 180,12 0-180,1 0 90,-14 0 0,14 0-90,-1 17 0,-12-13 0,28 13 0,-11-1 0,16-12 0,-17 13 90,13 0-90,-12-13 0,16 29 0,0-12 90,0 16-90,0 0 0,0 1 90,33 16-90,-8-29 0,16 10 0,5-4-90,-1-23-90,43 25 90,-47-33-210,13 0 210,-17 0 0,1 0 0,-18 0-90,30 0 90,-41 0 0,57-16 90,-58 12-90,42-46 301,-46 42-301,29-42 90,-28 29 90,11-16-90,-16 16 180,0-12-180,0 29 270,-16-30-270,11 30 269,-11-29-269,16 29 90,-17-13-90,-3 17 90,-1 0-90,-12 0 0,12 17 0,0-13 90,-12 29-90,29-29 0,-13 30 0,17-30-90,0 46 90,0-42-180,17 42 90,3-46-539,18 29 539,-1-29-450,1 13 450,-1-17-270,0 16 270,-16-11-179,-4-5 269,-1-5-90,-12-28 90,13 29 180,-17-29-91,0 29 361,0-30-360,0 30 360,-17-29-360,13 29 270,-12-29-180,16 29 89,0-13-179,0 17 270,0 0-360,0 17 0,16-13 0,-12 29 0,13-12 0,-17-1-270,17 30 0,-13-41-1079,29 40 270,-12-28 1079,16 0 0,2 7 0,0-14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2:00.158"/>
    </inkml:context>
    <inkml:brush xml:id="br0">
      <inkml:brushProperty name="width" value="0.08571" units="cm"/>
      <inkml:brushProperty name="height" value="0.08571" units="cm"/>
    </inkml:brush>
  </inkml:definitions>
  <inkml:trace contextRef="#ctx0" brushRef="#br0">1 52 6453,'21'42'5937,"-23"-36"-5757,35 44 0,-33-34-90,0-12 90,0 13 269,17 0-359,-13-13 90,13 12-180,-17 1 90,0-13-90,0 13 180,0-17-90,0 0-90,0-17 0,0 13 0,0-29 0,0 29 0,0-13 0,0 0 0,0 13 0,0-12 0,0-17 0,0 24 0,16-41 0,-12 46-90,30-29 90,-14 29 0,18-13 0,-17 17-90,12 0 90,-29 0 0,29 0 0,-29 0 90,29 17-90,-28 4 90,28 16-90,-29 0 180,29 1-180,-29-1-180,13 0-90,-17-16-1799,17 12-449,-13-28 539,12 11 1979,-16-16 0,4 13 0,1 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30.269"/>
    </inkml:context>
    <inkml:brush xml:id="br0">
      <inkml:brushProperty name="width" value="0.08571" units="cm"/>
      <inkml:brushProperty name="height" value="0.08571" units="cm"/>
    </inkml:brush>
  </inkml:definitions>
  <inkml:trace contextRef="#ctx0" brushRef="#br0">27 39 6363,'-15'-22'1350,"3"5"-901,12 17 4049,0 0-4408,18 0 0,-14 0 0,14 0-90,-18 0 90,18 0 0,-14 0-1,31 0 1,-12 0-90,-1 0 90,13 0-90,-31 0-90,14 0 90,-18 0 0,18 0-90,-14 0 1,14 0-181,-18 0-1979,0 0 1439,17 0-899,-12 0 360,13 0 1349,-18 0 0,4 8 0,1 2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2:01.279"/>
    </inkml:context>
    <inkml:brush xml:id="br0">
      <inkml:brushProperty name="width" value="0.08571" units="cm"/>
      <inkml:brushProperty name="height" value="0.08571" units="cm"/>
    </inkml:brush>
  </inkml:definitions>
  <inkml:trace contextRef="#ctx0" brushRef="#br0">12 13 6453,'-6'-7'1080,"0"1"-721,6 6 1171,0 0-1261,0 17 91,0-13-90,0 29 90,0-29 180,0 29 449,17 21-719,-13-8 89,13 6 1,-1 0-270,-12-7 270,13 43-180,-17-63 270,0 24-270,16-28 180,-11 16-181,11-16 1,-16-4-90,0-17 540,0 0-630,0-17-90,0 13 90,0-13 0,0 17 90,0-16-180,0-5 90,0 0 0,0-12 0,0 12 0,0 1-90,0 3 90,17 0 0,-13 13 0,13-12-90,-1-1 90,-12 13-180,30-29 180,-30 29-90,12-13 90,-16 17 0,17 0-90,-13 0 90,13 0 0,-1 0-90,-12 17 90,30-13 0,-30 29-90,29-12 90,-29 16 0,29 17 0,-29-29-90,13 25 90,-17-30 0,0 18 0,0-17 0,-17 12 90,13-29-90,-29 12 0,29-16 0,-29 0 0,12 0-180,-33 0 91,29 0-271,-25-16 180,30 12-540,-1-13 450,4 17-1439,1-16 720,11 11 989,-11-11 0,22 25 0,3 3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2:02.027"/>
    </inkml:context>
    <inkml:brush xml:id="br0">
      <inkml:brushProperty name="width" value="0.08571" units="cm"/>
      <inkml:brushProperty name="height" value="0.08571" units="cm"/>
    </inkml:brush>
  </inkml:definitions>
  <inkml:trace contextRef="#ctx0" brushRef="#br0">28 250 6453,'-15'-14'4048,"2"3"-3688,13 11 1889,0 0-2160,17 0-89,-13 0 0,13 0 0,-1 0 0,-11 0-269,44 0 269,-24 0-270,29-17 180,-33 13-180,12-13 180,-29 17-90,30-16 90,-30 12-90,12-13 90,-16 17 0,0-17 90,0 13-90,-16-29 0,12 29 180,-30-13-90,30 1 90,-29 12-90,29-13 90,-29 17 0,28 0 90,-28-17-180,29 13 90,-29-12 0,29 16-90,-13 0 90,17 0 0,0 0-90,-16 0 90,11 0 0,-11 16 0,16-12 0,0 13 180,0 0-180,0 3 179,0 18-89,0-1 180,0 0-270,0-16 180,0 29-180,16-42 270,5 59-360,17-59 269,15 42-269,-28-46 90,58 12 0,-54-16-45,23 0 0,0 0 45,-23 0-90,54-16-90,-74 12 0,24-13 0,-17 17-89,-12 0-1,13 0-90,-17 0-1169,0 0 269,17-16-3327,-13 11 4497,12-11 0,-13 28 0,-1 4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2:03.561"/>
    </inkml:context>
    <inkml:brush xml:id="br0">
      <inkml:brushProperty name="width" value="0.08571" units="cm"/>
      <inkml:brushProperty name="height" value="0.08571" units="cm"/>
    </inkml:brush>
  </inkml:definitions>
  <inkml:trace contextRef="#ctx0" brushRef="#br0">16 30 6363,'-8'-16'1440,"1"3"-991,7 13 2699,0 0-2878,0 16 0,0-11 0,0 28 0,0-13 0,0 18 269,16 16-359,-12-13 135,13 11 0,0 0-135,-13-2 0,5 18 0,-2 1 0,-7-19-46,8 10 1,1 0-135,-5-14 90,29 41-90,-29-46 90,13 30-90,-17-46 90,17 8-90,-13-16 90,12-13-90,-16 12 90,0-16-90,0 0 90,0 17 0,0-13-90,0 13 0,0-17 90,0-34-90,0 10-90,0-14 90,0 5 0,0 12-90,0-16 90,0 16 0,0-12-90,0-4 0,0 12 0,-16-42 90,12 42-90,-13-45 90,17 28-90,-17-12 0,13 34 90,-12-14 0,16 30 0,0-29-90,0 29 90,0-13 0,0 1-90,0 12 90,16-30-89,-12 14 89,13-1 0,-17 4-90,0 17 90,17 0 0,-13 0-90,29-16 90,-29 11-90,29-11 90,-29 16 0,46 16 0,-41-11-90,57 28 90,-58-29 0,42 46 0,-29-42-90,0 58 90,12-57 0,-29 41 0,13-46-90,-17 29 90,0-29 0,0 13-90,0 16 90,0-25-90,0 42 0,0-46-180,-17 13 180,-4-17-449,-16 0 269,16 0-1349,-29 0 1079,25-17-3328,-12 13 3868,4-29 0,40 34 0,-10-11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2:04.128"/>
    </inkml:context>
    <inkml:brush xml:id="br0">
      <inkml:brushProperty name="width" value="0.08571" units="cm"/>
      <inkml:brushProperty name="height" value="0.08571" units="cm"/>
    </inkml:brush>
  </inkml:definitions>
  <inkml:trace contextRef="#ctx0" brushRef="#br0">174 56 6183,'-30'-31'3508,"15"7"-3148,-1 24 270,16 0-450,-17 0 90,13 0 269,-13 0-359,17 0 0,0 0-90,-16 0 180,12 0-270,-13 0 180,0 17-180,13-13 90,-12 12 0,16 1-90,16 4 0,-12-1 90,13 14-90,-17-30 0,0 29 90,17-29-90,3 29 90,1-12-90,29 16 0,-42-16 0,42-4 0,-29-1-90,-1-11 90,-3 11-90,0-32 0,-13 11-90,29-28 180,-29 29-180,13-29 90,-17 29 0,-17-46 90,13 25-180,-29-29 90,29 17 0,-30 16 90,14-12-90,-18 29-90,18-13-359,-14 17 269,30 0-1169,-12 0-90,16 0 1529,0 0 0,1 7 0,1 3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2:04.526"/>
    </inkml:context>
    <inkml:brush xml:id="br0">
      <inkml:brushProperty name="width" value="0.08571" units="cm"/>
      <inkml:brushProperty name="height" value="0.08571" units="cm"/>
    </inkml:brush>
  </inkml:definitions>
  <inkml:trace contextRef="#ctx0" brushRef="#br0">12 15 6723,'-6'-8'4767,"1"1"-4497,5 7-90,0 0 90,0 17-90,0 3 0,0 1 0,0 12-90,0-12 359,16 33-269,-11-12-90,11 12 90,-16 0-90,17-30 180,-13 43-180,13-42 90,-17 29-180,0-17 90,0-16-90,0-5 90,0 1-90,0-13 90,0 29 0,0-28-180,0 11 0,0-16-3328,0 0 1169,16 17 450,-12-13 1799,13 12 0,-12-14 0,2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2:05.854"/>
    </inkml:context>
    <inkml:brush xml:id="br0">
      <inkml:brushProperty name="width" value="0.08571" units="cm"/>
      <inkml:brushProperty name="height" value="0.08571" units="cm"/>
    </inkml:brush>
  </inkml:definitions>
  <inkml:trace contextRef="#ctx0" brushRef="#br0">228 219 6363,'-39'-55'6297,"0"20"-6207,19 18 90,3 17-90,17 0 179,-17 0-269,13 17 180,-29 4-180,29-1 90,-13 14 0,1-30-90,12 46 0,-13-42-90,34 42 0,-13-30 0,12 1-90,1-4 1,-13-1-1,13-11 0,-1 11-180,-12-16 180,30 17-360,-30-13 360,29-4-89,-12-4 179,-1-13-90,14 1 180,-30-5 0,12-17 90,-16 18 449,0-14-359,0 30 360,0-29-360,0 29 540,0-29-631,0 29 271,0-13-270,0 17 270,0 0-360,0 17 90,17 3-90,-13 1 0,13 12 0,-17-29 90,0 13-90,0 0 0,16-13 0,-12 29 90,30-29-270,-14 13 180,18-17-180,-1 0 90,-16 0-180,12-17 180,-29 13-269,29-29 359,-28 29-270,11-30 180,-16 14 0,0-34 90,0 29 0,-16-25 0,11 29 270,-28 1-180,29 3-90,-12 0 90,16 13-1,-17-12-89,13 16 90,-13 0 0,17 0 0,0 0-90,17 0 0,-13 16 0,13-12 90,-1 13-90,5 0 0,0-13-90,28 29 90,-24-29 0,13 13 0,-5-17-90,-29 0 90,13 0 0,-17 0 0,16 0 0,-12 0 0,13 0 0,-17 0 450,0 0-450,17 0 90,-13 0-90,12 0 90,-16 0-90,0 0 90,-16 16 0,12 5-90,-13 0 90,17-5 0,0 18-90,0-26 0,17 42 0,3-46-180,34 12 90,-29-16-270,42 17 270,-43-29-180,30 24 180,-16-29-89,-17 1 179,12 12-90,-29-30 0,13 30 180,-17-45-90,0 40 179,0-41-89,-17 30 90,13-1-90,-13-12 90,17 12-90,0 0 90,0 5-90,0 16 90,0 0-180,0-17 0,0 13 0,0-13 0,0 17 90,0 0-90,0 33 0,0-8 0,17 29 0,-13-16 0,13-1 0,-17-16-90,16 29 0,-12-42-900,13 42 541,-17-46-3509,16 29 2249,-11-29 1709,11 13 0,3-14 0,5 2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2:06.094"/>
    </inkml:context>
    <inkml:brush xml:id="br0">
      <inkml:brushProperty name="width" value="0.08571" units="cm"/>
      <inkml:brushProperty name="height" value="0.08571" units="cm"/>
    </inkml:brush>
  </inkml:definitions>
  <inkml:trace contextRef="#ctx0" brushRef="#br0">31 31 6903,'-17'-17'269,"13"3"1,-6 19 0,19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2:07.114"/>
    </inkml:context>
    <inkml:brush xml:id="br0">
      <inkml:brushProperty name="width" value="0.08571" units="cm"/>
      <inkml:brushProperty name="height" value="0.08571" units="cm"/>
    </inkml:brush>
  </inkml:definitions>
  <inkml:trace contextRef="#ctx0" brushRef="#br0">64 74 6363,'-15'-20'1170,"4"4"-811,11 16 1,-17 0 0,13 0-90,-12 0 629,16 0 810,0 0-1619,0-17 0,0 13-90,16-12 90,-12 16-90,13 0 90,0 0-90,-13 0 90,29 0-90,-29 0 0,29 16 0,-29-12 0,30 13 0,-30 0 0,29 3 0,-29 1 0,13 12 0,-17-29 0,-17 46 0,13-41 90,-13 40-90,17-45 0,-16 13 0,12-17 0,-13 17 0,17-13 0,0 12 0,0-16 0,17 0 0,-13 0 0,29 0 0,-29 0 0,46 17 0,-42-13 0,25 13 0,-16-1 0,-13-11 0,13 11 0,-1 1 0,-11-13 0,11 29 0,1-12 0,-13 0 0,13 28 0,-17-24 90,0 29-90,0-33 180,-17 12-90,13-29 0,-29 13 0,28-17-90,-11 0 90,-1 0 0,13 0 90,-29 0-90,12 0 89,-16 0-179,16 0 90,-12-17 0,12 13-90,-16-29 90,16 29-180,4-29 0,17 28-359,0-44 359,0 40-540,17-40 360,4 28-629,16-17 539,0 18-2518,17-13 1798,-12 28 1080,-5-11 0,5 17 0,-11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2:07.802"/>
    </inkml:context>
    <inkml:brush xml:id="br0">
      <inkml:brushProperty name="width" value="0.08571" units="cm"/>
      <inkml:brushProperty name="height" value="0.08571" units="cm"/>
    </inkml:brush>
  </inkml:definitions>
  <inkml:trace contextRef="#ctx0" brushRef="#br0">121 218 6273,'-14'-17'3868,"3"3"-3688,11 14 270,0 0-360,16 0 0,-12 0 90,30 0-90,-30 0 0,45 0-1,-40 0-89,41 0 0,-46 0-89,29 0 89,-29 0-360,29 0 270,-29 0-180,13 0 180,-17 0-270,0 0 360,0-16-180,-17-5 180,13 0 0,-12 5 0,-1-1 0,13 13 0,-13-13 180,-16 1-90,25 11 180,-42-11-180,46 16 180,-29 0-180,12-17 180,0 13-270,-12-12 179,29 32-179,-13-12 270,1 13-270,11-1 360,-28 5-270,29 17 360,4-1-360,4 0 180,13 1-180,-17-1 0,16-16-90,-11 12 89,28-29 1,-29 13-90,29-1 180,-12-12-180,0 30 180,28-30-180,-24 12 90,46 1 0,-46-13-90,41-4 0,-57-4-90,40-13 0,-45 17-270,30 0 181,-30 0-1171,12-16 811,-16 12-3779,0-13 4318,0 17 0,14 6 0,3 2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12:08.764"/>
    </inkml:context>
    <inkml:brush xml:id="br0">
      <inkml:brushProperty name="width" value="0.08571" units="cm"/>
      <inkml:brushProperty name="height" value="0.08571" units="cm"/>
    </inkml:brush>
  </inkml:definitions>
  <inkml:trace contextRef="#ctx0" brushRef="#br0">397 585 6453,'-13'-14'1080,"3"3"-810,10 11 89,0 0-89,0-16 450,-16-5-450,12 0 359,-30 5-449,30 16 360,-29-17-450,29 13 180,-29-13-180,12 1 269,-16 12-359,16-13 180,-12 17-180,28 0 90,-28 0 0,29 0-90,-29 0 0,29 0 90,-29 17-90,28-13 0,-11 29 0,16-29 90,0 46-90,0-42 90,16 42-90,-11-29 90,28 16-90,-12-16-90,16-5 90,0-16-90,-16 0 90,-4 0-90,-1 0 90,-12 0-90,13 0-90,0 0 180,-13-16-90,12 12 0,1-30 90,-13 30-90,13-12 0,-17-1-89,0-4 179,16-16-180,-12-34 180,13 42 0,-17-54 0,-17 58 270,13-45-181,-12 28 181,-1-12-90,13 17 90,-13 0-90,17 16-90,0 4 0,0 17 0,0-16 0,0 12 0,-16-13 90,12 17-180,-13 0 90,17 0 0,0 0-1,0 17 1,0-13 0,0 29 0,0-12 0,0 16 270,0 17-270,0-12-256,0 12 256,0-17 0,0-16 0,0 12 0,0-12 90,0 33-90,0-13 0,17 30 0,-13-30-1,12 13 1,-16-33 256,0 12-346,0-29-180,17 29 1,-13-28-541,13 11 270,-17-16-4227,0 0 2878,16-16 1799,-12 11 0,21-10 0,-14 16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30.573"/>
    </inkml:context>
    <inkml:brush xml:id="br0">
      <inkml:brushProperty name="width" value="0.08571" units="cm"/>
      <inkml:brushProperty name="height" value="0.08571" units="cm"/>
    </inkml:brush>
  </inkml:definitions>
  <inkml:trace contextRef="#ctx0" brushRef="#br0">0 55 6363,'44'-7'4228,"8"1"-4048,-47 6-90,30 0 90,-30 0 179,48-18-269,-45 13 180,63-13-180,-62 18 0,44 0 0,-49 0-90,32 0 0,-32 0-270,31 0 90,-30 0-89,13 0-1,-18 0-810,0 0 1,0 7-1,0 2 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17.041"/>
    </inkml:context>
    <inkml:brush xml:id="br0">
      <inkml:brushProperty name="width" value="0.08571" units="cm"/>
      <inkml:brushProperty name="height" value="0.08571" units="cm"/>
    </inkml:brush>
  </inkml:definitions>
  <inkml:trace contextRef="#ctx0" brushRef="#br0">48 165 6453,'-5'-24'6117,"-16"4"-5038,34 56-449,-26-9-540,31 30 90,-18-34-90,0 12 179,0-12-89,0 17 0,0 17-90,0-30 0,17 27-90,-12-32 90,12 0-90,-17-4 90,0 0-90,0-14 90,0 14 0,0-18 270,0 0-270,0-18-90,0 14 0,-17-32 0,12 32 90,-12-32-90,17 14 0,0-18 0,0 17 0,0-30 0,-18 44 0,14-62 0,-14 62 0,18-62 0,0 62-90,18-45 90,-14 50 0,14-14 0,-18 0 0,0 14 0,0-14 0,0 18-90,0-18 90,17 14 0,-12-14 0,30 0 0,-31 14-90,31-14 90,-13 18 0,18 0 0,-18 0 0,31 18 0,-27 4 0,31 18 0,-18-18 0,1 32 0,-18-45 0,13 44 0,-13-31 0,18 18 0,-19 1 0,-3-1 0,0-18 0,-14 13 0,14-30 0,-36 31 0,14-32-90,-14 32 90,0-32 0,14 32 0,-13-32 0,-1 14 90,14-18-90,-32 0 0,32 18 0,-31-14 0,13 14 0,0-18-90,-31 0 90,27 0-180,-31 0 0,35 0-270,-13-18 180,30 14-1169,-47-14 900,43 18-3509,-26 0 2249,35 0 1799,-18-18 0,17 27 0,-14-11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18.274"/>
    </inkml:context>
    <inkml:brush xml:id="br0">
      <inkml:brushProperty name="width" value="0.08571" units="cm"/>
      <inkml:brushProperty name="height" value="0.08571" units="cm"/>
    </inkml:brush>
  </inkml:definitions>
  <inkml:trace contextRef="#ctx0" brushRef="#br0">7 162 6723,'-4'-1'2069,"2"1"3058,2 0-5037,17-18 0,-13 14 0,14-14-90,-18 18 90,0 0 0,18 0 0,-14 0 0,49 0 0,-27 0 90,49 0-91,-31 0 1,30 0-90,-30 0 0,31 0 0,-31 0-90,13 0 90,-35 0 0,13 0 0,-31 0-89,14 0 89,-18 0-270,0 0 180,0-18 90,0 14-90,-18-14 90,14 18-90,-14 0 90,1-18 0,12 14-90,-30-14 90,13 18 90,0-18 0,-13 14 180,31-14-180,-14 18 89,1 0-179,12 0 180,-12 0-180,17 0 180,0 0-180,17 0 0,-12 0 0,12 0 0,1 18 0,-14-14 0,31 14 0,-30-18 90,47 18-90,-25 4 0,30 0-90,-18 14 90,-17-32 0,13 14-180,-30 0 180,12 4-90,-17 0 0,18-4 90,-14-18-89,14 0-1,-18 18 0,-18-14-360,14 32 270,-14-31-1169,18 12 719,0-17-4317,-17 18 4947,12-13 0,1 18 0,20-15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18.933"/>
    </inkml:context>
    <inkml:brush xml:id="br0">
      <inkml:brushProperty name="width" value="0.08571" units="cm"/>
      <inkml:brushProperty name="height" value="0.08571" units="cm"/>
    </inkml:brush>
  </inkml:definitions>
  <inkml:trace contextRef="#ctx0" brushRef="#br0">32 7 6273,'-18'-4'1530,"4"2"-991,14 2 5308,0 0-5757,18 0 90,-14 0-90,31 0 0,-30 0 0,30 0 0,-31 0-1,14 0-89,-1 0 90,-12 0 0,12 0-90,-17 0 180,35 0-270,-26 0 0,44 0-179,-49 0-1,14 0-1169,-18 0-68,0 0 0,12 5 1,4 2-1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19.265"/>
    </inkml:context>
    <inkml:brush xml:id="br0">
      <inkml:brushProperty name="width" value="0.08571" units="cm"/>
      <inkml:brushProperty name="height" value="0.08571" units="cm"/>
    </inkml:brush>
  </inkml:definitions>
  <inkml:trace contextRef="#ctx0" brushRef="#br0">34 13 6543,'-19'-1'3508,"5"-10"-719,14 29-2519,17-18-1,-12 0 1,12 0-90,-17 0 0,18 0 0,-14 0 360,49 0-361,-44 0 1,61 0-90,-61 0 90,62 0-90,-62 0 0,44 0-90,-49 0 90,31 0-90,-30 0-90,12 0 0,-17 0-1934,0 0 0,15 0 0,4 0 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21.961"/>
    </inkml:context>
    <inkml:brush xml:id="br0">
      <inkml:brushProperty name="width" value="0.08571" units="cm"/>
      <inkml:brushProperty name="height" value="0.08571" units="cm"/>
    </inkml:brush>
  </inkml:definitions>
  <inkml:trace contextRef="#ctx0" brushRef="#br0">398 73 6183,'-1'-18'1440,"-1"4"-991,2 14 2430,0 0-2519,-17 0-91,12 0 1,-12 0 0,17 0-90,-18-18 270,14 14-270,-14-14 449,1 18-539,12 0 270,-30 0-270,13 0 90,-17 0-90,17 0 0,-13 18 0,30-14 0,-30 14-90,31-18 180,-31 18-180,30 4 89,-30 18 1,31-18-90,-14 14 90,18-14-90,0 18 90,0-17-90,0 30 0,0-26 90,18 31-90,4-36 0,0 14 0,13-32 90,-31 14-90,31 0 0,-13-14 0,0 14 0,13-18 90,-13 18-90,0-14 0,31 14 0,-44-18-270,61 0 90,-44 0 1,14 0-91,-23 0-90,-17 0-90,18 0-90,-14 0-1348,14 0-451,-18 0 2339,0-18 0,12 25 0,4-11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22.276"/>
    </inkml:context>
    <inkml:brush xml:id="br0">
      <inkml:brushProperty name="width" value="0.08571" units="cm"/>
      <inkml:brushProperty name="height" value="0.08571" units="cm"/>
    </inkml:brush>
  </inkml:definitions>
  <inkml:trace contextRef="#ctx0" brushRef="#br0">1 44 12120,'43'-24'1709,"9"4"-1709,-48 20-90,31 0-180,-13 0 0,0 0 1,13 0-721,-13 0 450,0 0-3957,13 0 4497,-30 0 0,25 6 0,-14 2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22.879"/>
    </inkml:context>
    <inkml:brush xml:id="br0">
      <inkml:brushProperty name="width" value="0.08571" units="cm"/>
      <inkml:brushProperty name="height" value="0.08571" units="cm"/>
    </inkml:brush>
  </inkml:definitions>
  <inkml:trace contextRef="#ctx0" brushRef="#br0">105 24 6903,'-14'-13'1709,"2"3"-1169,12 10 629,0 0-809,-17 0 0,12 0-90,-12 0-1,17 0 1081,0 0-1260,-18 0 89,14 0-89,-14 0 0,18 0 0,0 17 90,0-12-180,0 13 180,0-1-180,0-12 90,0 31 0,0-32-90,18 32 0,-14-32 0,31 14-90,-13-18 0,0 0 90,13 0 0,-30 0-90,12 0 90,1 0-90,-14 0 0,31 0 90,-30-18-180,12 14 180,-34-14-180,12 0 180,-12 14-179,-1-32 179,14 31-450,-31-12 270,13-1-720,0 13 451,-13-12-451,30 17-989,-12 0 450,17 0 1439,0 0 0,5 2 0,1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23.810"/>
    </inkml:context>
    <inkml:brush xml:id="br0">
      <inkml:brushProperty name="width" value="0.08571" units="cm"/>
      <inkml:brushProperty name="height" value="0.08571" units="cm"/>
    </inkml:brush>
  </inkml:definitions>
  <inkml:trace contextRef="#ctx0" brushRef="#br0">15 35 6633,'-8'-19'1439,"1"3"-989,7 16 5127,0 0-5487,0 18 0,0-13 0,0 30 0,0-30 0,0 12 0,0-17 0,0 18 0,0-13-1,0 30 1,0-12 0,0 17 0,0-18-90,0-4 0,0 0 90,0-14-90,0 14 0,0-18 90,0 18-90,0 4 90,0 0-90,0 14 0,0-32 0,0 14 90,18 0-90,-14-14 0,14 14 0,0-18 0,-14 18 0,14-14 0,-1 14 90,-13-18-90,32 0 0,-32 0 0,49 0 90,-46 0-180,64 0 90,-63-18-180,45 14 90,-48-14-449,30 18 359,-31 0-1439,14-18 989,-18 14-4587,0-14 5217,0 0 0,1 27 0,2-11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24.317"/>
    </inkml:context>
    <inkml:brush xml:id="br0">
      <inkml:brushProperty name="width" value="0.08571" units="cm"/>
      <inkml:brushProperty name="height" value="0.08571" units="cm"/>
    </inkml:brush>
  </inkml:definitions>
  <inkml:trace contextRef="#ctx0" brushRef="#br0">38 82 6363,'-21'-1'1529,"5"0"-1079,16 1 4947,0 0-5307,17-18 0,-12 14 0,12-14 0,1 18-90,-14 0 90,14 0 0,-1 0 90,5 0-180,0 0 0,13 0 0,-13 0 0,0 0 0,14 0-180,-32 0 90,13-18-270,-17 14 90,0-14-719,0 18-406,0 0 1,-3 4 0,-2 1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24.890"/>
    </inkml:context>
    <inkml:brush xml:id="br0">
      <inkml:brushProperty name="width" value="0.08571" units="cm"/>
      <inkml:brushProperty name="height" value="0.08571" units="cm"/>
    </inkml:brush>
  </inkml:definitions>
  <inkml:trace contextRef="#ctx0" brushRef="#br0">8 50 6543,'-4'-5'1349,"1"1"3599,3 4-4948,17 0 90,-12 0 0,12 0-90,-17 0 90,18 0-1,-14 0-89,14 0 180,17 0-180,-26 0 90,43 0-90,-47 0 90,30-18-90,-31 13 0,32-12 0,-32 17 90,31 0-90,-31 0 0,14 0 0,-18 0-1664,0 0 0,-5 3 0,-2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31.889"/>
    </inkml:context>
    <inkml:brush xml:id="br0">
      <inkml:brushProperty name="width" value="0.08571" units="cm"/>
      <inkml:brushProperty name="height" value="0.08571" units="cm"/>
    </inkml:brush>
  </inkml:definitions>
  <inkml:trace contextRef="#ctx0" brushRef="#br0">452 39 6183,'-18'-21'1440,"3"4"-1081,15 17 1,0 0 0,17 0 0,-12 0-90,13 0 0,-18 0 1439,0 0-1620,-18 18 91,13-14-90,-12 33 90,17-33-90,0 15 0,-18-1 90,14-14-180,-14 15 270,0 17-180,14-27 90,-31 46-180,30-50 180,-29 31-180,29-31 90,-30 32-90,31-32 90,-32 31-90,14-31 89,-18 31-89,18-31-89,-13 13-1,31-18-90,-32 0 90,32 0-180,-14-18 180,18 13-180,-18-31 180,14 31 0,4-31 0,4 12 0,14 1 90,0 5-180,4 0 180,0 13 0,-4-31 0,-18 31 0,17-13 0,-12 18 90,12 0-90,1 0 0,-13 0 90,30 0-90,-31 0 90,32 0-90,-14 0 90,17 18 0,-17-13 0,13 31 0,-13-31 0,18 31 0,-18-13 0,13 19-90,-30-19 90,30 13 0,-31-13-90,32 0 0,-32 13 90,14-31-90,-18 13 0,0 0 0,0-13 0,17 13-90,-12-18-270,13 0 180,-18 0-1529,0 18-270,0-13 1979,0 13 0,4-16 0,3-1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25.746"/>
    </inkml:context>
    <inkml:brush xml:id="br0">
      <inkml:brushProperty name="width" value="0.08571" units="cm"/>
      <inkml:brushProperty name="height" value="0.08571" units="cm"/>
    </inkml:brush>
  </inkml:definitions>
  <inkml:trace contextRef="#ctx0" brushRef="#br0">55 144 6723,'-8'-13'1799,"1"3"-1349,7 10 1349,0 0-1439,-18 0-1,14 0-89,-14 0 0,18 0 1529,0 0-1709,35 0 0,-26 0 0,44 0-90,-49 0 90,31 0 0,5 17-90,-14-12 180,62 13-180,-57-18 0,61 0 0,-48 0 0,13-18 0,-35 13-90,13-12 90,-30 17 0,12 0-90,-17 0-270,0 0 270,0-18 90,-17 13-90,12-12 90,-12 17-90,17 0-90,-18-18 180,14 13 0,-31-12 0,30 17 0,-12 0 0,17 0 0,0 0 90,-18 0-90,14-18 270,-14 13-270,0-13 360,14 18-270,-13 0-90,17 0 540,0 0-540,17 0 0,-13 18 0,14-13 0,0 13 0,-14-18 0,31 0 0,-30 0 89,12 17-89,18-12-89,-26 13 89,44-1 0,-49-12-90,31 30 0,-30-30 0,12 31 0,-17-32-90,0 32 90,0-32-630,-17 32 450,-5-32-1079,0 14 360,4-18 989,1 18 0,9-9 0,-13 14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26.428"/>
    </inkml:context>
    <inkml:brush xml:id="br0">
      <inkml:brushProperty name="width" value="0.08571" units="cm"/>
      <inkml:brushProperty name="height" value="0.08571" units="cm"/>
    </inkml:brush>
  </inkml:definitions>
  <inkml:trace contextRef="#ctx0" brushRef="#br0">29 32 6453,'-16'-17'1260,"4"2"-901,12 15 3599,0 0-3868,17 0 90,-12 0 0,30 0-90,-31 0 180,31 0 89,22 0-359,-26 0 180,39 0-180,-48 0 90,18 0 0,-18 0-90,13 0 0,-31 0-90,31 0 90,-30 0-90,12 0 0,-17 0-449,0 0 269,18 0-90,-14 0 0,14 0-179,-18 0-541,0 0 1,2 2-1,2 0 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26.905"/>
    </inkml:context>
    <inkml:brush xml:id="br0">
      <inkml:brushProperty name="width" value="0.08571" units="cm"/>
      <inkml:brushProperty name="height" value="0.08571" units="cm"/>
    </inkml:brush>
  </inkml:definitions>
  <inkml:trace contextRef="#ctx0" brushRef="#br0">42 36 6903,'-1'-20'1799,"-18"5"-1259,15 15-1,-14 0-89,18 0 4947,0 0-5307,0 18 90,0-14-180,0 32 90,18-32 0,-14 32 0,14-32 90,-18 32 0,17 4-90,-12 4 89,12 14-179,-17-36 90,18 32-90,-14-45 90,14 44-90,-18-48 0,0 12 90,0-17-90,17 18 0,-12-13-360,12 12 181,-17-17-2093,0 0 1,7 18 0,1 4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27.930"/>
    </inkml:context>
    <inkml:brush xml:id="br0">
      <inkml:brushProperty name="width" value="0.08571" units="cm"/>
      <inkml:brushProperty name="height" value="0.08571" units="cm"/>
    </inkml:brush>
  </inkml:definitions>
  <inkml:trace contextRef="#ctx0" brushRef="#br0">60 309 6543,'-11'-16'1439,"2"4"-899,9 12 6206,0 0-6656,0 18 0,0-14 0,0 14 0,0 0 0,0-14 90,17 49-180,-12-44 0,12 27 90,-17-18 0,0-14-90,0 14 0,0 0 0,0-14 90,0 14-90,0-18 90,0 18-90,0-14 0,0 14 90,18-18-90,-14 0 0,14 0 0,-18 0 180,0 0-180,0 18 90,0-14-90,0 14 0,0-18 89,0 0-89,0-18 0,0 14 90,-18-49-90,14 44 0,-14-45 0,18 50 0,-17-50 0,12 45 0,-12-62 0,17 62 0,0-44 0,0 48 0,-18-30 0,14 30-90,-14-30 90,18 30 0,0-30 0,18 30-89,-14-30 89,14 30 0,-1-30 0,-12 30-90,12-13 180,-17 18-180,18 0 180,-14-17-180,14 12 90,-18-13 0,18 18 0,-14 0 0,31 0-90,-31 0 90,32 0-90,-14 0 90,-1 0-90,15 18 90,-32-13 0,31 30-90,-30-30 0,12 48 90,-17-44-180,18 44 90,-32-48 0,28 30 90,-32-30-90,18 30 90,0-30-180,-17 31 90,12-32-180,-30 14 180,31 0-719,-49-14 449,44 14-989,-44-18 719,49 0-4137,-14 0 4767,18 0 0,4 9 0,0 3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29.014"/>
    </inkml:context>
    <inkml:brush xml:id="br0">
      <inkml:brushProperty name="width" value="0.08571" units="cm"/>
      <inkml:brushProperty name="height" value="0.08571" units="cm"/>
    </inkml:brush>
  </inkml:definitions>
  <inkml:trace contextRef="#ctx0" brushRef="#br0">46 222 6813,'-3'-12'1619,"0"3"-1079,3 9 719,0 0-899,-18 0-90,14 0 90,-14 0-91,18 0 1530,0 0-1709,35 0 0,-26 0 0,26 0 0,-17 0 0,-14 0 0,49 0 0,-44 0 90,79 0-180,-58 0 0,27 0 90,-21 0-90,-15 0 0,1-18 0,14 14 0,-14-14 90,-1 18-90,15 0 0,-32 0-180,14 0 180,-18-18-90,0 13 90,0-12-90,0 17-180,0 0 270,0-18-90,0 13 90,0-12-90,-18 17 90,14 0-90,-32 0 90,32-18 180,-31 13-90,31-12 90,-32 17-90,32 0 0,-14 0 0,18 0 0,0 0 0,0-18 0,0 13 0,0-13 0,0 18 180,0 0-270,0 18 0,0-13 89,18 13-89,-14-18 0,14 0 0,0 17 0,4-12 90,17 13-90,-17-18 0,13 17 0,-31-12 0,32 13 0,-32-18-90,14 0 90,-18 0 0,0 17 0,0-12-179,0 31 89,0-32-630,0 32 360,-18-32-1799,14 32-179,-14-32 2338,18 14 0,1-3 0,1 4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32.651"/>
    </inkml:context>
    <inkml:brush xml:id="br0">
      <inkml:brushProperty name="width" value="0.08571" units="cm"/>
      <inkml:brushProperty name="height" value="0.08571" units="cm"/>
    </inkml:brush>
  </inkml:definitions>
  <inkml:trace contextRef="#ctx0" brushRef="#br0">62 34 6363,'-12'-19'1260,"2"4"-811,10 15 3689,0 0-3868,-18 0-90,14 0 0,-14 0 179,18 0 541,0 0-900,36 0 0,-28 0 90,28 18 0,-1-14-90,-27 14 0,63-18 0,-63 0 0,63 0 0,-63 0-90,45-18 90,-31 14-90,0-14 90,-4 18-180,-18 0 90,0 0-180,17 0 90,-12 0-89,12 0-91,-17 0-1102,0 0 0,-16 18 1,-5 4-1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33.047"/>
    </inkml:context>
    <inkml:brush xml:id="br0">
      <inkml:brushProperty name="width" value="0.08571" units="cm"/>
      <inkml:brushProperty name="height" value="0.08571" units="cm"/>
    </inkml:brush>
  </inkml:definitions>
  <inkml:trace contextRef="#ctx0" brushRef="#br0">32 36 6363,'-18'-10'3598,"4"2"-3328,14 8 180,0 0-270,18 0 90,-14 0-1,14 0-89,-18 0 90,17 18-90,5-14 90,35-4-180,-30-4 90,43-14-180,-44 18 90,31 0 0,-17 0 0,-1 0-90,-17 0 90,-4 0-90,-18 0-6117,0 0 6117,0-18 0,2 31 0,1-10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33.982"/>
    </inkml:context>
    <inkml:brush xml:id="br0">
      <inkml:brushProperty name="width" value="0.08571" units="cm"/>
      <inkml:brushProperty name="height" value="0.08571" units="cm"/>
    </inkml:brush>
  </inkml:definitions>
  <inkml:trace contextRef="#ctx0" brushRef="#br0">295 70 6363,'-9'-16'1260,"1"3"-811,8 13 2879,0 0-3058,-17-18-90,12 14 0,-13-14 0,18 18 180,0 0 180,-18 0-451,14 0 181,-31 0-270,30 0 180,-30 18-90,31-14 0,-31 14 0,30-18 180,-30 18-270,31 4 90,-31 0 0,30 14 0,-12-14-90,17 0 90,0 14-90,0-31 0,0 30 0,0-13 90,17 18-90,-12-17 0,30 12 90,-31-12-90,49-1 0,-44-4 90,78-1-90,-73-12 0,74 13 0,-61-18 0,30 0 89,-35 0-89,-5 0 0,-17 0 0,0 0-89,18 0 89,-14 0-360,14-18 180,-18 13-720,0-12 451,0 17-3779,0 0 2609,0-18 1619,0 13 0,0-1 0,0 20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34.449"/>
    </inkml:context>
    <inkml:brush xml:id="br0">
      <inkml:brushProperty name="width" value="0.08571" units="cm"/>
      <inkml:brushProperty name="height" value="0.08571" units="cm"/>
    </inkml:brush>
  </inkml:definitions>
  <inkml:trace contextRef="#ctx0" brushRef="#br0">37 55 6363,'-21'-8'1619,"5"1"-1169,16 7 3778,0 0-4138,18 0 0,-14 0 90,31 0-90,-30 0-1,12 0-89,1 0 180,-14-17 0,49 12-180,-27-13 90,31 18-90,-35 0 0,13 0 0,-30 0 0,30 0 0,-31 0-180,14 0 90,-1 0-449,-12 0 269,12 0-1169,-17 0 1214,0 0 0,0 3 0,0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35.283"/>
    </inkml:context>
    <inkml:brush xml:id="br0">
      <inkml:brushProperty name="width" value="0.08571" units="cm"/>
      <inkml:brushProperty name="height" value="0.08571" units="cm"/>
    </inkml:brush>
  </inkml:definitions>
  <inkml:trace contextRef="#ctx0" brushRef="#br0">26 11 6273,'-14'-6'1440,"2"2"-1081,12 4 4768,0 0-4947,0 18 90,0-14-90,0 14 0,0-18 0,0 18 90,0 4-180,0 0 449,0 32-449,0-45 180,0 44-180,0-31 90,0 1-90,0 12 90,0-13-180,0 1 90,0 12-90,0-30 90,0 13 0,18-18-90,-14 17 0,14-12 90,-1 13-90,-12-18 0,47 0 0,-25 17-90,30-30 90,-18 26-180,1-30 180,-18 17-90,13 0 90,-31 0-90,14 0 0,-1 0 90,-12 0-270,12 0 180,-17 0-270,18-18 180,-14 13-1079,14-12 809,-18 17-1798,0 0 89,0-18 2159,-18 13 0,22-3 0,-13 20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09:24.828"/>
    </inkml:context>
    <inkml:brush xml:id="br0">
      <inkml:brushProperty name="width" value="0.08571" units="cm"/>
      <inkml:brushProperty name="height" value="0.08571" units="cm"/>
    </inkml:brush>
  </inkml:definitions>
  <inkml:trace contextRef="#ctx0" brushRef="#br0">3 13 6273,'-1'-7'3059,"0"1"-2879,1 6-1,0 0 721,16 17-810,-11-13 180,28 13-180,-12-17 90,16 0-90,0 0 89,17 0-179,-29 0 90,41 0 0,-57-17 0,41 13-90,-46-13 90,12 17 0,-16 0-1395,0 0 1,12 14 0,2 3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32.756"/>
    </inkml:context>
    <inkml:brush xml:id="br0">
      <inkml:brushProperty name="width" value="0.08571" units="cm"/>
      <inkml:brushProperty name="height" value="0.08571" units="cm"/>
    </inkml:brush>
  </inkml:definitions>
  <inkml:trace contextRef="#ctx0" brushRef="#br0">18 33 6363,'-10'-18'1440,"2"4"-991,8 14 4858,0 0-5217,0 18 90,0-14-90,0 33 0,0-33 0,0 33 180,0-14-180,0 18 180,0 18-180,0-32-1,0 29 1,0-33 0,0 18-90,0-18 90,0 13-90,0-31 0,0 13 0,18-18 90,-14 18-90,14-13 0,-18 13 0,0-18 0,0 0 0,0 18 90,0-13-90,17 13 0,-12-18 0,30 0 0,-30 0 0,30 0 0,-31 0 0,49 0 0,-44 0-90,62 0 0,-45 0 90,14 0 0,-22 0-90,0 0 90,-14 0 0,14 0 0,-1 0-90,-12 0-179,12-18 89,1 13-720,-14-13 540,14 18-989,-18-18 809,0 13-3957,0-13 4497,0 18 0,-4 3 0,-1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35.809"/>
    </inkml:context>
    <inkml:brush xml:id="br0">
      <inkml:brushProperty name="width" value="0.08571" units="cm"/>
      <inkml:brushProperty name="height" value="0.08571" units="cm"/>
    </inkml:brush>
  </inkml:definitions>
  <inkml:trace contextRef="#ctx0" brushRef="#br0">4 106 6633,'-2'-14'1259,"0"2"-899,2 12 1349,0 0-1439,18 0-90,-14 0 0,14 0 0,-18 0 180,0 0-1,17 0-269,-12 0 180,30-17-180,-13 12 90,0-13-180,13 18 90,-31 0-90,31 0 90,-13 0 0,0-17-90,-4 12 0,-18-13-90,0 18 90,17 0-90,-12 0 0,12 0-90,-17 0-3868,0 0 2879,-17 0 1169,12 0 0,-19 9 0,15 3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36.369"/>
    </inkml:context>
    <inkml:brush xml:id="br0">
      <inkml:brushProperty name="width" value="0.08571" units="cm"/>
      <inkml:brushProperty name="height" value="0.08571" units="cm"/>
    </inkml:brush>
  </inkml:definitions>
  <inkml:trace contextRef="#ctx0" brushRef="#br0">4 71 6273,'-2'-17'1170,"0"4"-721,2 13 2520,0 0-2699,18 0-90,-14 0-1,14 0 1,-18 0 630,0 0-720,17 0 0,-12 0-90,12 0 90,-17-18-90,0 13 180,18-12-180,-14 17 90,49 0 0,-44 0-90,43 0 0,-47 0 89,30 0-89,-31 0 90,31 0-90,-30 0 0,12 0 0,-17 0 90,18 0-90,-14 0-269,14 0 89,-18 0-1327,0 0 0,6 2 1,1 1-1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37.501"/>
    </inkml:context>
    <inkml:brush xml:id="br0">
      <inkml:brushProperty name="width" value="0.08571" units="cm"/>
      <inkml:brushProperty name="height" value="0.08571" units="cm"/>
    </inkml:brush>
  </inkml:definitions>
  <inkml:trace contextRef="#ctx0" brushRef="#br0">57 155 6273,'-27'-19'1530,"15"4"-1081,-6 15 91,18 0 5666,0 0-6116,18 0-90,-14 0 90,14 0 0,-1 0-90,5 0 90,35 0-90,-30 0 90,60 0-90,-56 0 0,44 0 0,-36 0-180,1 0 180,-18 0-180,13 0 180,-31 0-90,14 0 90,-18 0-90,0 0 1,17 0 89,-12 0-90,12 0 0,-17 0-360,0 0 450,-17-18 0,12 13-90,-12-12 90,17 17 0,-18 0 0,14 0 0,-14-18 90,1 13 0,12-13 90,-30 18-90,31 0 180,-14 0-91,1 0 1,12-17-90,-12 12 180,17-13-180,0 18 360,0 0-450,17 18 0,-12-13 0,12 12 0,-17-17 0,18 0 0,4 18 0,0-13 0,13 13 90,-31-18-180,31 17 0,-13-12 0,0 13 0,-4-18 0,-18 0 0,0 0 0,17 17 90,-12-12-180,12 13 90,-34-1-449,12-12 179,-12 13-1259,-1 0 449,14-14 1170,-31 14 0,45-5 0,-9 4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40.207"/>
    </inkml:context>
    <inkml:brush xml:id="br0">
      <inkml:brushProperty name="width" value="0.08571" units="cm"/>
      <inkml:brushProperty name="height" value="0.08571" units="cm"/>
    </inkml:brush>
  </inkml:definitions>
  <inkml:trace contextRef="#ctx0" brushRef="#br0">33 46 6273,'-18'-3'1350,"3"1"-991,15 2 91,0-18-90,0 13 0,0-12 0,0 17-1035,0 0 0,10 2 1,1 0-1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41.737"/>
    </inkml:context>
    <inkml:brush xml:id="br0">
      <inkml:brushProperty name="width" value="0.08571" units="cm"/>
      <inkml:brushProperty name="height" value="0.08571" units="cm"/>
    </inkml:brush>
  </inkml:definitions>
  <inkml:trace contextRef="#ctx0" brushRef="#br0">229 297 6363,'-17'-9'1260,"3"2"-901,14 7 2700,0 0-2879,0 18-1,-17-14 91,12 14-90,-12 0 180,-1 3-180,14 19 360,-31 18-360,30-31 269,-30 44-359,31-62 180,-14 44-180,0-48 90,14 13-90,-13-18-90,17 0 90,0 0 0,0 17-90,0-12 90,0 13-90,0-18 90,0 0-90,0-18 0,0-4-90,0-1 90,17 5-270,-13-17 180,32 8-180,-14-66 180,0 61 0,5-23 0,-2 5 0,-16 36-1696,18-39 0,-1-1 1696,-22 41 90,14-40 0,-1 35 0,-12 13 0,12-12 90,-17-1 0,0 13 3302,0-12-3212,18-1-90,-14 13 0,15-13-90,-19 18 90,0 0 0,0 18-90,0-13 90,0 13 90,17 17-90,-12-8 360,30 31-361,-31-18 271,14 18-270,-1-32 180,5 45-270,0-63 180,-4 64-180,-1-63 180,-12 44-180,12-49 90,1 32-90,-14-31-180,14 30 90,-1-30-720,-12 12 361,12 1-1260,-17-13 539,0 13 1170,0-18 0,15 10 0,2 3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42.070"/>
    </inkml:context>
    <inkml:brush xml:id="br0">
      <inkml:brushProperty name="width" value="0.08571" units="cm"/>
      <inkml:brushProperty name="height" value="0.08571" units="cm"/>
    </inkml:brush>
  </inkml:definitions>
  <inkml:trace contextRef="#ctx0" brushRef="#br0">36 94 6723,'-20'-30'5397,"5"6"-5127,15 24 1439,0 0-1619,18 0-90,-14 0 90,13 0-90,1 0 0,-14 0-90,14 0-90,0-17 0,4 12-1079,17-13 809,1 18-3148,-1 0 2069,-17 0 1529,-4 0 0,8 7 0,6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42.579"/>
    </inkml:context>
    <inkml:brush xml:id="br0">
      <inkml:brushProperty name="width" value="0.08571" units="cm"/>
      <inkml:brushProperty name="height" value="0.08571" units="cm"/>
    </inkml:brush>
  </inkml:definitions>
  <inkml:trace contextRef="#ctx0" brushRef="#br0">13 103 6903,'-7'-12'1709,"2"2"-1169,5-8-1,0 14-89,0-14 0,0 18 1979,0 0-2160,0-18 1,0 14-90,0-14 180,0 18 360,0 0-631,17 18 1,-12-14 0,12 32-90,-17-32 180,0 32-90,18-14 0,-14 18 90,14 0-90,-18 0 0,17 18-90,-12-31 180,30 44-90,-31-44-90,14 31 90,-18-36-90,0 13 0,0-30 90,0 13-90,0-18 90,0 18-90,0-14-180,0 14 0,0-18-1979,0 0 0,7-10 0,1-2 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43.353"/>
    </inkml:context>
    <inkml:brush xml:id="br0">
      <inkml:brushProperty name="width" value="0.08571" units="cm"/>
      <inkml:brushProperty name="height" value="0.08571" units="cm"/>
    </inkml:brush>
  </inkml:definitions>
  <inkml:trace contextRef="#ctx0" brushRef="#br0">256 80 6633,'-10'-22'1529,"2"5"-1079,8 17 3058,0 0-3238,-18-18-90,14 14 0,-14-14 269,18 18-359,0 0 180,-17 0-180,12 0 90,-30 0-180,31 0 180,-31 0-180,30 0 90,-12 18-90,17-14 90,-18 14-90,14-18 0,-14 18 0,18-14 90,0 14-90,0-18 0,0 0 0,0 18 0,0-14 0,0 14 0,0-18 0,0 0 0,18 0 0,-14 18 0,31-14 90,-13 14-90,0-18 0,13 18 0,-30-14 0,47 14 0,-43-18-90,44 18 0,-49-13 90,14 12 0,-18-17-90,0 0 90,17 0-90,-12 18 90,12-13-90,-17 12 90,18-17-90,-14 0 90,14 18-90,-18-13 90,0 12 0,0-17-180,0 0 180,0 18 0,0-13 0,-18 13 0,14-18 0,-14 0-90,18 0 90,-17 0 0,-5 17 0,0-12 90,-13-5-180,13-5 180,0-12-90,-13 17 0,30 0 0,-12 0 0,-1 0 0,14 0-270,-49 0 180,44 0-179,-26 0-1,35 0-450,0 0 270,-17 0-89,12 0-361,-12 0-899,17 0 1799,0 0 0,5 0 0,2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44.038"/>
    </inkml:context>
    <inkml:brush xml:id="br0">
      <inkml:brushProperty name="width" value="0.08571" units="cm"/>
      <inkml:brushProperty name="height" value="0.08571" units="cm"/>
    </inkml:brush>
  </inkml:definitions>
  <inkml:trace contextRef="#ctx0" brushRef="#br0">131 54 6543,'-7'-7'1619,"2"1"-1079,5 6 809,0 0-989,-17-18 0,12 13 0,-12-12-1,17 17 1440,0 0-1709,-18 0 90,14 0-90,-14 17 0,18-12 90,0 13-90,0-18 180,-17 18-270,12-14 180,-12 32-90,17-32 0,0 32-90,0-32 90,0 32 0,17-32-90,-12 32 0,12-32 89,1 32-178,4-32-1,17 14 90,-17 0-180,31-14 180,-44 14-90,43-36 0,-47 14 90,30-14-90,-31 18 90,14 0 0,-1-18 0,-12 14-90,12-14 90,-17 18 0,0-18 0,0 14 0,-17-14 0,12 0-90,-12-4 90,-1 0 0,-4-14 0,0 32-90,-13-32 0,13 32-540,-17-14 181,17 18-1620,-13 0 0,30 0 2069,-30 0 0,45 6 0,-11 1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47.939"/>
    </inkml:context>
    <inkml:brush xml:id="br0">
      <inkml:brushProperty name="width" value="0.08571" units="cm"/>
      <inkml:brushProperty name="height" value="0.08571" units="cm"/>
    </inkml:brush>
  </inkml:definitions>
  <inkml:trace contextRef="#ctx0" brushRef="#br0">30 367 6453,'-16'-21'1889,"2"14"-1349,14-11 90,0 18 5036,0 0-5486,0 18-90,0-13 0,0 30 0,0-30 0,0 30 90,0-12-90,0-1 90,0 31-90,0-44 0,18 62 0,-14-62 0,14 45-90,-18-50 90,0 32-90,0-32 89,0 14-89,0-18 90,0 0-90,0 18 90,0-14 0,0 14-90,0-18 90,0 0-90,0-18 90,0 14-90,0-32 0,0 14 0,0 0 0,0-32 0,0 45 0,-18-44 0,14 31 0,-14-36 0,18 31 0,0-26 0,0 30 0,0-17 0,0 18 0,0-14 0,0 32-90,0-49 90,0 44-90,0-27 90,0 18 0,0 14 0,0-32-90,18 32 90,-14-32 0,31 32-90,-30-14 90,30 0 0,-13 14 0,17-14 0,-17 18-90,14 0 90,-32 0 0,49 18 0,-45-14-89,45 14 89,-49 0 0,32-14 0,-32 32-90,31-14 90,-31 0-180,14 14 90,-18-14-90,0 18 90,0-18 0,0 14 0,0-31-90,0 30 90,-18-30-270,-3 30 270,-1-30-179,-14 12 89,32-17-270,-31 18 360,13-13-810,-18 13 631,19-18-901,-15 0 631,32 0-3779,-31 0 4318,30 0 0,-13 7 0,16 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33.307"/>
    </inkml:context>
    <inkml:brush xml:id="br0">
      <inkml:brushProperty name="width" value="0.08571" units="cm"/>
      <inkml:brushProperty name="height" value="0.08571" units="cm"/>
    </inkml:brush>
  </inkml:definitions>
  <inkml:trace contextRef="#ctx0" brushRef="#br0">37 73 6453,'-20'-17'1260,"4"4"-901,16 13 2430,0 0-2609,17 0 90,-12 0-91,13 0 91,-18 0 810,0 0-1080,17 0 90,-12 0-90,12 0 90,-17 0-90,18 0 90,4-19-90,0 14 89,14-13-89,-13 18 90,-1 0-90,13 0 0,-31 0 0,14 0-90,-18 0-1484,0 0 0,15 2 0,4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49.140"/>
    </inkml:context>
    <inkml:brush xml:id="br0">
      <inkml:brushProperty name="width" value="0.08571" units="cm"/>
      <inkml:brushProperty name="height" value="0.08571" units="cm"/>
    </inkml:brush>
  </inkml:definitions>
  <inkml:trace contextRef="#ctx0" brushRef="#br0">43 163 7892,'-23'-23'1440,"4"4"-991,19 19 3329,0 0-3688,17 0 0,5 0 0,0 0-90,13 0 90,-30 0 0,65 0-90,-39 0 90,61 0-180,-48 0-90,48 0 90,-44 0-90,27 0 180,-35 0-90,-18 0 90,-5 0-90,-17 0 90,0 0-90,18 0 0,-14 0 90,14 0-179,-18 0-91,0 0 180,0-18 90,0 14-90,-18-14 90,14 18-90,-14-18 180,1 14 0,12-14 0,-30 18 270,31 0-271,-31 0 91,30 0-90,-12-18 0,17 14 0,0-14 90,0 18 630,0 0-810,17 18 0,-12-14 0,12 14 0,1-18 0,-14 0 0,14 0 0,-1 0 0,-12 0-90,30 18 90,-31-14-180,49 14 90,-44-18 90,26 0-90,-35 0 0,17 18 90,-12-14 0,12 14-90,-17-18 0,18 0 90,-14 18-90,14-14 90,-18 14 0,0 0 0,0-13 0,0 12-90,-18-17 90,14 0-180,-14 18 0,18-13-449,-17 30 269,12-30-1529,-12 12-90,17 1 1979,0-13 0,7 14 0,2-16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49.953"/>
    </inkml:context>
    <inkml:brush xml:id="br0">
      <inkml:brushProperty name="width" value="0.08571" units="cm"/>
      <inkml:brushProperty name="height" value="0.08571" units="cm"/>
    </inkml:brush>
  </inkml:definitions>
  <inkml:trace contextRef="#ctx0" brushRef="#br0">35 47 6813,'-19'-26'7016,"4"6"-6926,15 20 540,0 0-540,17 0 0,-12 0-90,12 0 179,1 0-89,4 0 0,17 0-90,1 0 90,0 0-90,-19 0 90,15 0-90,-32 0-90,14 0 0,-1 0 0,-13 0 0,14 0 1,-18 0-1868,0 0 1,-5 10-1,-1 2 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50.321"/>
    </inkml:context>
    <inkml:brush xml:id="br0">
      <inkml:brushProperty name="width" value="0.08571" units="cm"/>
      <inkml:brushProperty name="height" value="0.08571" units="cm"/>
    </inkml:brush>
  </inkml:definitions>
  <inkml:trace contextRef="#ctx0" brushRef="#br0">22 12 6633,'-22'-5'5757,"22"1"-5577,4 4 0,14 0 0,0 0 359,4 0-449,0 0 180,30 0-180,-25 0 90,30 0-90,-35 0-90,13 0 90,-31 0-90,31 0 90,-30 0-90,30 0 90,-31 0-90,14 0 90,-1 0 0,-12 0-90,12 0-90,-17 0-7286,0 0 7376,-17 0 0,21-2 0,-11 1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52.945"/>
    </inkml:context>
    <inkml:brush xml:id="br0">
      <inkml:brushProperty name="width" value="0.08571" units="cm"/>
      <inkml:brushProperty name="height" value="0.08571" units="cm"/>
    </inkml:brush>
  </inkml:definitions>
  <inkml:trace contextRef="#ctx0" brushRef="#br0">8 50 6363,'-4'-5'1080,"0"1"-720,4 4-1,0-18 1,0 14 0,0-14 0,0 18 2968,0 0-3148,0 18 0,0-14 0,0 14-91,18-18 271,-14 18-180,31-14 270,5 50-360,-14-28 180,44 32-270,-43-18 270,47 0-270,-47 0 89,43 0 1,-61-17-90,26-6 0,-18-17 90,-12 0-90,12 18 0,-17-13 0,0 13 90,18-18-180,-14 0 90,14 0-269,-18 17 89,0-12-360,0 13 270,0-18-1439,0 0 0,11 17 0,2 5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53.549"/>
    </inkml:context>
    <inkml:brush xml:id="br0">
      <inkml:brushProperty name="width" value="0.08571" units="cm"/>
      <inkml:brushProperty name="height" value="0.08571" units="cm"/>
    </inkml:brush>
  </inkml:definitions>
  <inkml:trace contextRef="#ctx0" brushRef="#br0">411 58 6633,'-7'-10'1439,"1"3"-989,6 7 2878,0 0-3058,-18-18 0,14 14-90,-14-14 90,18 18 809,0 0-989,0 18 0,0-14-90,-17 14 90,12 0 0,-12-14 90,-2 32-180,-3-14 180,-17 36-90,17-14 0,-13 14-1,13-35 91,-18 30-90,17-44 90,6 44-180,-1-48 90,14 30 0,-14-30 0,18 30-90,-18-30 0,14 13 0,-13-18 0,17 0-270,0 0 90,0 17-90,0-12 1,0 13-451,0-18-6116,0 0 6836,17-18 0,0 21 0,17-13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54.659"/>
    </inkml:context>
    <inkml:brush xml:id="br0">
      <inkml:brushProperty name="width" value="0.08571" units="cm"/>
      <inkml:brushProperty name="height" value="0.08571" units="cm"/>
    </inkml:brush>
  </inkml:definitions>
  <inkml:trace contextRef="#ctx0" brushRef="#br0">117 169 6363,'-21'-4'1260,"5"0"-901,16 4 1081,0 0-1171,17 0 1,-13 0-90,14 0 90,-18 0 630,0 0-721,0 18-89,0-13 90,0 12-90,18-17 0,-14 0 180,14 0-270,-18 0 270,17-17-270,-13 12 90,32-13 0,-32 18-90,31 0 90,-30 0-90,12 0 0,-17 0-90,18-18 90,-14 14-90,14-14 90,-18 18-90,0-18 90,0 14-90,-18-14 90,14 18 0,-14 0 0,18 0-90,0-18 90,0 14 0,0-14 0,0 18 0,-17 0 0,12 0 0,-12 0 0,17 0 0,0 0-90,-18-18 90,14 14 0,-32-14 90,32 18-90,-31 0 90,31 0 0,-14 0 0,0 18 0,14-14-90,-13 14 90,-1-18 0,14 0 90,-14 18-180,18-14 90,-18 32-1,14-32 1,-14 32-90,18-32 90,18 32-90,-14-31 90,14 30 0,-18-30 0,18 30-90,4-30 90,17 30-90,1-30 90,-1 13-90,-17-18-90,13 0 0,-13 0-539,0 0 269,13 0-3418,-30 0 1979,30-18 1799,-31 13 0,25-3 0,-14 20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58.961"/>
    </inkml:context>
    <inkml:brush xml:id="br0">
      <inkml:brushProperty name="width" value="0.08571" units="cm"/>
      <inkml:brushProperty name="height" value="0.08571" units="cm"/>
    </inkml:brush>
  </inkml:definitions>
  <inkml:trace contextRef="#ctx0" brushRef="#br0">311 80 6094,'-9'-22'1169,"2"5"-809,7 17 4137,0 0-4407,-18-18 90,14 14-90,-14-14 90,18 18-90,0 0 90,-17 0-90,12 0 89,-12 0-179,17 0 90,-18 0 0,14 0 0,-31 0-90,30 0 90,-30 0-90,31 0 90,-31 18-90,30-14 90,-12 32-90,17-32 180,-18 14-90,14-18 0,-14 36-90,18-28 180,-17 46-180,30-32 90,-26 18-90,30-18 90,1 14-90,-14-14 90,31 18-90,-30-17 0,47-6 90,-43 1-90,61-13 0,-61 13 0,61-18 0,-61 0-180,44 0 0,-31 0-450,0 0 270,-5 0-1169,1-18 540,-14 13 989,14-13 0,-13 26 0,1 1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5:59.313"/>
    </inkml:context>
    <inkml:brush xml:id="br0">
      <inkml:brushProperty name="width" value="0.08571" units="cm"/>
      <inkml:brushProperty name="height" value="0.08571" units="cm"/>
    </inkml:brush>
  </inkml:definitions>
  <inkml:trace contextRef="#ctx0" brushRef="#br0">52 27 6813,'-24'-14'3958,"14"2"-3688,-8 12 269,18 0-179,0 0 270,18 0-540,-14 0 90,31 0-90,-30 0 0,30 0-90,-31 0 90,14 0-1,-1 0-89,-12 0 0,30 0 0,-31 0-269,31 0 89,-30 0-630,30 0 540,-31 0-809,14 0 629,-18 0-427,0 0 0,12 7 0,4 2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00.030"/>
    </inkml:context>
    <inkml:brush xml:id="br0">
      <inkml:brushProperty name="width" value="0.08571" units="cm"/>
      <inkml:brushProperty name="height" value="0.08571" units="cm"/>
    </inkml:brush>
  </inkml:definitions>
  <inkml:trace contextRef="#ctx0" brushRef="#br0">145 31 6273,'-15'-17'1350,"4"3"-991,-6 14 1,12 0 0,-12 0 0,17 0 1169,0 0-1259,-18 0-90,14 0 0,-14 0 179,18 0-179,0 0 270,-18 18-360,14-14 180,-13 14-180,17-18 90,0 0-180,0 18 180,0-14-180,0 14 90,0 0-90,0-14 89,0 14-89,0-18 0,17 18-89,-13-14 89,14 14 0,0-18-90,-14 0 0,14 0 0,-18 0 0,17 0 0,-12 0-90,30 0 180,-31 0-180,31 0 180,-30 0-180,12-18 180,-17 14 0,0-14-90,0 18 90,0 0-90,0-18 90,0 14-90,-17-14 0,-5 0 90,0 14-270,-13-14 91,30 18-991,-30-18 451,31 14 719,-32-14 0,36 27 0,-13 3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01.031"/>
    </inkml:context>
    <inkml:brush xml:id="br0">
      <inkml:brushProperty name="width" value="0.08571" units="cm"/>
      <inkml:brushProperty name="height" value="0.08571" units="cm"/>
    </inkml:brush>
  </inkml:definitions>
  <inkml:trace contextRef="#ctx0" brushRef="#br0">32 19 6543,'-17'-10'1529,"3"1"-1079,14 9 6206,0 0-6566,0 18 0,0-14 90,0 14-90,0-18 90,0 0 90,0 36-90,0-27 0,0 44-90,0-48 89,0 48-179,0-44 90,0 27-90,0-36 0,0 0 0,0 17 0,0-12 90,0 13-90,0-18 90,0 17-90,0-12 90,0 30-90,0-30 0,17 31 90,-12-32-90,30 14 0,-31-18 0,49 18 0,-44-14-180,61 14 180,-61-18-180,44 0 90,-32 0-269,19 0 269,-18 0-360,-4-18 270,-1 14-540,-13-14 361,14 18-1620,-18 0 809,0 0 1170,0-18 0,1 20 0,0-12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34.095"/>
    </inkml:context>
    <inkml:brush xml:id="br0">
      <inkml:brushProperty name="width" value="0.08571" units="cm"/>
      <inkml:brushProperty name="height" value="0.08571" units="cm"/>
    </inkml:brush>
  </inkml:definitions>
  <inkml:trace contextRef="#ctx0" brushRef="#br0">15 53 6183,'-8'-6'990,"2"1"-720,6 5 5397,0 0-5667,17 0 0,-12 0 0,13 0 89,-1 0-89,-12 0 90,48-18-90,-45 13 0,28-13 0,-19 18 0,-12 0 0,30 0 0,-30 0 0,30 0 90,-31 0-90,49 0 0,-44 0 0,27 0 0,-36 0 90,0 0-90,17 0 0,-12 0 0,12 0 0,-17 0-1597,0 0 1,4 4-1,0 0 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01.587"/>
    </inkml:context>
    <inkml:brush xml:id="br0">
      <inkml:brushProperty name="width" value="0.08571" units="cm"/>
      <inkml:brushProperty name="height" value="0.08571" units="cm"/>
    </inkml:brush>
  </inkml:definitions>
  <inkml:trace contextRef="#ctx0" brushRef="#br0">6 90 6453,'-3'-1'1439,"0"0"-989,3 1 0,0-18 0,0 13-1,0-13 271,0 18 3058,0 0-3688,18 0-90,-14 0 0,14 0 90,-1 0-90,-12 0 0,30-17 0,-31 12-90,31-13 90,-30 18-180,30 0 90,-13 0-90,0 0 0,-5 0-180,-17 0-1237,0 0 1,7-2-1,2-2 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02.195"/>
    </inkml:context>
    <inkml:brush xml:id="br0">
      <inkml:brushProperty name="width" value="0.08571" units="cm"/>
      <inkml:brushProperty name="height" value="0.08571" units="cm"/>
    </inkml:brush>
  </inkml:definitions>
  <inkml:trace contextRef="#ctx0" brushRef="#br0">24 19 6273,'-13'-10'1170,"3"1"-810,10 9 4767,0 0-5037,17 0 0,-12 0-90,12 0 179,-17 0-179,0 0 180,18 0-180,-14 0 90,31 0-90,-30 0 90,48 0-90,-45 0 0,45 0 90,-49 0-90,14 0 0,-18 0 0,0 0 0,18 0 0,-14 0 90,31 0-90,-31 0-90,14 0 90,-18 0-1709,0 0 0,16 0 0,4 1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03.330"/>
    </inkml:context>
    <inkml:brush xml:id="br0">
      <inkml:brushProperty name="width" value="0.08571" units="cm"/>
      <inkml:brushProperty name="height" value="0.08571" units="cm"/>
    </inkml:brush>
  </inkml:definitions>
  <inkml:trace contextRef="#ctx0" brushRef="#br0">13 163 6363,'-7'-1'1529,"2"0"-1079,5 1 4677,0 0-5037,17 0-90,-12 0 90,12 0 0,1 0 0,4 0 0,17 0 0,1 0-90,17 0 90,-13 0-90,30 0 90,-30 0-90,13 0 0,-35 0 0,-4 0 0,0 0 0,-14 0 0,14 0 0,-18 0 0,0 0-90,17 0 0,-13 0 0,14 0-90,-18-18 180,0 13-180,0-13 180,0 18-180,-18-17 180,14 12-90,-31-13 90,31 18 0,-14 0 0,0-17 90,-4 12-90,1-13 180,-15 18-180,32 0 270,-14 0-180,1-17 180,12 12-180,-12-13 90,17 18 0,0 0-180,-18 0 90,14 0-90,-14 0 0,18 0 90,0 0-90,18 18 0,-14-13 0,14 12 89,-1-17-89,-12 0 0,30 18 0,-31-13 0,49 30 0,-44-30 0,61 12 0,-61-17 0,44 18 0,-49-13-89,14 13 89,-1-18-90,-12 17 90,12-12-90,-17 13 90,0-1-90,-17-12 0,12 13-360,-12-1 180,-1-12-719,14 31 539,-14-32-3238,0 14 2069,14-18 1619,-13 0 0,24 17 0,2 6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19.756"/>
    </inkml:context>
    <inkml:brush xml:id="br0">
      <inkml:brushProperty name="width" value="0.08571" units="cm"/>
      <inkml:brushProperty name="height" value="0.08571" units="cm"/>
    </inkml:brush>
  </inkml:definitions>
  <inkml:trace contextRef="#ctx0" brushRef="#br0">62 239 6363,'-12'-21'1350,"2"4"-901,10 17 4678,0 0-5037,0 18 0,0-14 90,0 32-90,0-32 90,0 14-90,0 0 90,0 4-90,0 1 90,0 12-180,18-30 90,-14 30-90,14-30 90,-18 30-90,0-30 90,0 13-90,0-18 90,0 17-90,0-12 0,0 13 89,0-18 91,0 0-180,0-18 0,0 13 0,0-12 0,0-1 0,-18 13 0,14-30 0,-14 12 0,18-17 90,0 0-90,0 0 0,-17 18 0,12-14 0,-12 32-90,17-32 90,0 14 0,0 0 0,0 4 0,17 0 0,-12 14-90,12-32 180,-17 32-180,18-14 90,-14 18 0,31-18 0,-13 14 0,18-14 0,-18 18 0,31 0 0,-45 0-90,63 0 90,-63 18 0,45-14 0,-31 14 0,18 0 0,-18 4 0,13 0 0,-13 14 0,0-14 0,-5 0 0,1 32 0,-14-45 0,14 44 0,-18-31 0,0 1 0,0 12 0,-18-13 0,-4 1 0,-17-6 0,17-17 0,-13 18 0,13-13-89,-18 13 89,1-18-270,-19 0 180,32 0-450,-27 0 270,49 0-1529,-31 0 720,30 0 1079,-30 0 0,47 4 0,-9 1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20.923"/>
    </inkml:context>
    <inkml:brush xml:id="br0">
      <inkml:brushProperty name="width" value="0.08571" units="cm"/>
      <inkml:brushProperty name="height" value="0.08571" units="cm"/>
    </inkml:brush>
  </inkml:definitions>
  <inkml:trace contextRef="#ctx0" brushRef="#br0">12 218 6633,'-6'-9'6027,"0"-16"-5757,6 21-1,0-14 181,0 18 1079,0 0-1529,18 0 90,-14 0 0,14 0-90,17 0 90,-26 0-90,61-18 0,-44 13-90,49-13 0,-31 18-180,30 0 180,-30 0-179,-5 0 179,-4 0-90,-13 0 90,0 0-90,-4 0 180,-18 0-450,0 0 360,-18-18 90,14 14-90,-14-14 90,18 18 0,0 0 90,-17-18-90,12 13 90,-30-12 0,31 17 270,-31-18-270,30 13 180,-12-12-180,-1 17 180,14 0-270,-13 0 89,17 0 181,0 0-270,17 0 0,-13 0 0,14 17 90,-1-12-90,5 13 0,18-1 0,-18-12-90,30 13 0,-43-18-90,61 18 91,-61-14-181,26 32 180,-17-31 90,-14 13-90,14-18 90,-18 0-90,0 0 90,0 18-90,0-14 90,0 14 0,-18-18 0,14 18-450,-14-14 180,18 14-89,0-18-91,-17 0 0,12 0-90,-12 0-449,17 0 67,0 0 0,13 17 0,3 5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21.622"/>
    </inkml:context>
    <inkml:brush xml:id="br0">
      <inkml:brushProperty name="width" value="0.08571" units="cm"/>
      <inkml:brushProperty name="height" value="0.08571" units="cm"/>
    </inkml:brush>
  </inkml:definitions>
  <inkml:trace contextRef="#ctx0" brushRef="#br0">6 62 6453,'-3'-12'1799,"1"3"-1259,2 9 5936,0 0-6386,17 0-90,-12 0 90,12 0-90,-17 0 90,18 0 0,4 0-90,0 0-90,13-18 0,-31 14-450,31-14 361,-30 18-901,12 0 630,-17 0-1259,18 18 720,-14-14 989,14 14 0,-17-18 0,1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21.942"/>
    </inkml:context>
    <inkml:brush xml:id="br0">
      <inkml:brushProperty name="width" value="0.08571" units="cm"/>
      <inkml:brushProperty name="height" value="0.08571" units="cm"/>
    </inkml:brush>
  </inkml:definitions>
  <inkml:trace contextRef="#ctx0" brushRef="#br0">12 42 6543,'-6'-1'5667,"1"1"-4947,5 0-540,17-18-91,-12 31 91,30-44-90,-31 44 0,14-30 0,-1 17 0,-12 0 90,47 0-180,-42 0-90,43 0 0,-49 0 0,31 0 0,-30 0-90,12 0 0,-17 0-1372,0 0 1,18 9-1,3 3 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23.432"/>
    </inkml:context>
    <inkml:brush xml:id="br0">
      <inkml:brushProperty name="width" value="0.08571" units="cm"/>
      <inkml:brushProperty name="height" value="0.08571" units="cm"/>
    </inkml:brush>
  </inkml:definitions>
  <inkml:trace contextRef="#ctx0" brushRef="#br0">355 80 6273,'-21'-22'1440,"4"5"-991,17 17 2610,0 0-2790,-18 0-89,14 0 0,-14-18 0,18 14 90,-17-14-90,12 18 270,-30 0-360,13 0 179,0 0-269,-13 18 180,13-14-90,0 14 0,-13-18 0,31 18 0,-31-14-90,30 14 0,-12 0 0,17-14 90,0 14-90,0-18 0,0 18 90,0-14-90,0 14 0,0-18 90,0 18-90,0 4 90,17 19-90,-12-19 90,47 14-90,-43-14 0,61 1 90,-43-6-90,47 1 0,-30-13-90,13 12 90,-17-17-360,-1 0 180,-17 0-539,13 0 359,-30 0-90,12 0-90,-17 0-630,0 0 1,15-1 0,4-2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23.739"/>
    </inkml:context>
    <inkml:brush xml:id="br0">
      <inkml:brushProperty name="width" value="0.08571" units="cm"/>
      <inkml:brushProperty name="height" value="0.08571" units="cm"/>
    </inkml:brush>
  </inkml:definitions>
  <inkml:trace contextRef="#ctx0" brushRef="#br0">20 86 6543,'-11'-3'1439,"3"1"-989,8 2 270,0 0-91,17-18-359,-12 14 0,12-14 90,1 18-180,-14 0 270,49-18-271,-44 14 1,61-14-180,-61 18-359,61 0 89,-61 0-810,43 0 361,-47 0-810,12 0 449,1 0 1080,-14 0 0,26 7 0,-15 2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24.307"/>
    </inkml:context>
    <inkml:brush xml:id="br0">
      <inkml:brushProperty name="width" value="0.08571" units="cm"/>
      <inkml:brushProperty name="height" value="0.08571" units="cm"/>
    </inkml:brush>
  </inkml:definitions>
  <inkml:trace contextRef="#ctx0" brushRef="#br0">123 17 6453,'-18'-10'1889,"4"3"-1349,14 7 3957,0 0-4407,-17 0 90,13 0-90,-14 0 180,18 18-270,0-13 180,0 12-90,0-17 0,0 18-90,0-13-90,0 12 90,0 0-180,0-12 90,0 12-90,18 1 90,-14-13-90,30 13 90,-29-18-180,12-18 270,1 13-269,-14-13 179,14 18-180,-18-17 180,0 12-270,-18-29 180,14 29-449,-31-13 449,30 18-810,-29-17 271,12 12 719,-17-13 0,29 24 0,7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44.512"/>
    </inkml:context>
    <inkml:brush xml:id="br0">
      <inkml:brushProperty name="width" value="0.08571" units="cm"/>
      <inkml:brushProperty name="height" value="0.08571" units="cm"/>
    </inkml:brush>
  </inkml:definitions>
  <inkml:trace contextRef="#ctx0" brushRef="#br0">52 308 6363,'-7'-11'1350,"2"2"-901,5 9 811,0 0-901,0-18-89,0 13 90,0-13 0,0 18-90,0 0 719,-18 0-809,14 0 360,-14 0-450,18 0 539,0 0-539,0 18-90,0-13 90,0 13-90,0-18 90,0 18 0,0 5-90,0 18 180,0 19-180,0-14 0,0 13 0,0-18 90,0 0-90,0-18 0,18 14 0,-14-33 90,14 33-90,-18-33 0,0 33 0,0-33 90,0 14-90,0-18 180,0 0-90,0-18-90,0-5 0,0 1 0,0-15 0,0 33 0,0-33 0,0 14 0,0-36 0,0 32 0,0-28 0,0 32 0,0-36 0,0 30 0,0-25 0,0 31 0,0-18 0,0 18 0,0-13 0,0 31 0,18-32 0,-14 15 0,14-1 0,-18-14-90,17 33 90,-12-14 0,13-1 0,-18 15 0,17-14 0,-12 18-90,30 0 90,-13 0 0,18 18 0,-18-14 0,13 33 0,-30-33 0,30 33 0,-31-33 0,32 51 0,-14-46-90,0 46 90,13-50-180,-30 31 180,12-31-180,-17 13 180,0 0-90,0-13 90,0 13-90,0 0 90,-17-13 0,-5 31 0,0-30-90,-14 12 90,32-18-90,-49 18 90,26-13-270,-30 13 180,35-18-89,4 0-91,18 0 0,-18 0 0,14 0-180,-14 0-2878,1 0 1799,12 0 1529,-12 0 0,19 5 0,2 2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25.141"/>
    </inkml:context>
    <inkml:brush xml:id="br0">
      <inkml:brushProperty name="width" value="0.08571" units="cm"/>
      <inkml:brushProperty name="height" value="0.08571" units="cm"/>
    </inkml:brush>
  </inkml:definitions>
  <inkml:trace contextRef="#ctx0" brushRef="#br0">21 26 6813,'-11'-14'1709,"1"3"-1169,10 11 5127,0 0-5667,0 18 90,0-14-90,0 14 89,0-18-89,0 18 180,0-14-180,0 32 180,0-14-180,0 0 90,18 14-90,-14-14 90,14 0-90,-18 14 90,0-14-90,0 0 90,0 14-90,0-31 0,0 30 0,0-30 90,17 30-90,-12-30 0,12 12 0,1-17 0,-14 0 0,14 0 0,-1 0 0,5 0-90,0 0 0,31 0 0,-27 0 0,31 0 90,-35 0-90,13 0 0,-30 0 90,12 0-90,1-17 0,-14 12-449,14-13 359,-18 18-810,0 0 451,17-17-3419,-12 12 2249,12-13 1709,-34 18 0,-5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25.762"/>
    </inkml:context>
    <inkml:brush xml:id="br0">
      <inkml:brushProperty name="width" value="0.08571" units="cm"/>
      <inkml:brushProperty name="height" value="0.08571" units="cm"/>
    </inkml:brush>
  </inkml:definitions>
  <inkml:trace contextRef="#ctx0" brushRef="#br0">36 80 6543,'-20'-22'1260,"5"4"-901,15 18 2250,0 0-2339,17 0-90,-12 0-1,12 0 1,-17 0 990,0 0-1080,18 0-90,-14 0 90,14 0-90,-18 0 90,0 0 0,35 0-90,-26 0 89,43-18-89,-47 14 0,30-14 0,-31 18 0,31 0 0,-30 0-89,12 0-1,-17 0-360,0 0 180,18 0 0,-14 0-360,14 0 271,-18 0-721,0 0 1,0 13-1,0 3 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26.415"/>
    </inkml:context>
    <inkml:brush xml:id="br0">
      <inkml:brushProperty name="width" value="0.08571" units="cm"/>
      <inkml:brushProperty name="height" value="0.08571" units="cm"/>
    </inkml:brush>
  </inkml:definitions>
  <inkml:trace contextRef="#ctx0" brushRef="#br0">19 142 6453,'-10'-21'990,"1"4"-720,9 17 5127,0 0-5218,18 0-89,-14 0 0,14 0-90,-18 0 90,0 0 180,0-18-180,17 14 0,-12-14 0,30 18 0,-13 0-90,0 0 0,-5 0 0,1 0 0,-14 0 0,31 0 90,-30 0-90,30-18 0,-13 14 0,17-14 0,1 18 90,-18 0-90,-5 0 0,-17 0 0,0 0 0,18 0 90,-14 0-90,14 0 0,-18 0-5667,0 0 3958,-18-18 1709,14 14 0,-7 3 0,19 22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27.224"/>
    </inkml:context>
    <inkml:brush xml:id="br0">
      <inkml:brushProperty name="width" value="0.08571" units="cm"/>
      <inkml:brushProperty name="height" value="0.08571" units="cm"/>
    </inkml:brush>
  </inkml:definitions>
  <inkml:trace contextRef="#ctx0" brushRef="#br0">40 148 6723,'-22'-15'1799,"4"3"-1259,18 12 3148,0 0-3508,18 0 0,4 0-91,0 0 1,-4 0 0,-1 0 0,-13 0 180,67 0-180,-58 0 0,92 0-90,-92 0 0,75 0 0,-79 0-90,44 0 0,-31-18 0,0 14 0,-5-14-180,-17 18 180,18 0-179,-14 0 179,14 0-180,-18 0 180,-18-18 0,14 13 90,-31-12 0,30 17 0,-12 0 0,17 0 90,0 0 0,-18 0 0,14 0 0,-14 0 0,18-18 90,-17 13 179,12-12-269,-12 17 270,17 0 360,0 0-630,17 0-90,-12 17 0,12-12 0,1 13 0,-14-18 90,31 0-90,-13 0 0,18 17 0,-18-12-90,13 31 90,-31-32-90,31 14 90,-30-18-90,12 0 90,-17 18 0,0-14-90,0 14 0,0-18-90,0 18 90,0-14-90,0 14 0,0 0-90,-17-14-89,12 14-1,-12-18-90,17 0-1169,0 18-360,0-14 1979,0 14 0,2-12 0,0 1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28.138"/>
    </inkml:context>
    <inkml:brush xml:id="br0">
      <inkml:brushProperty name="width" value="0.08571" units="cm"/>
      <inkml:brushProperty name="height" value="0.08571" units="cm"/>
    </inkml:brush>
  </inkml:definitions>
  <inkml:trace contextRef="#ctx0" brushRef="#br0">68 80 6633,'-15'-22'1349,"2"4"-989,13 18 3598,0 0-3688,-18 0-90,14 0 0,-14 0 359,18 0 811,0 0-1350,18 0 0,-14 0 0,31 0 89,-30 0-89,30 0 90,-13 0-90,0 0 0,31 0 0,-27 0 0,31 0 0,-18 0-90,1 0 1,-18 0-91,13-18 90,-31 14 0,14-14-90,-18 18 0,0 0 0,18 0 0,-14 0-449,14 0 269,-18 0-1102,0 0 0,0 15 1,0 3-1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28.674"/>
    </inkml:context>
    <inkml:brush xml:id="br0">
      <inkml:brushProperty name="width" value="0.08571" units="cm"/>
      <inkml:brushProperty name="height" value="0.08571" units="cm"/>
    </inkml:brush>
  </inkml:definitions>
  <inkml:trace contextRef="#ctx0" brushRef="#br0">4 25 6633,'-2'-14'1439,"0"3"-989,2 11 5127,0 0-5487,0 18 0,0-14 0,0 32 0,0-32 0,0 32 0,18-32 90,-14 50-91,14-45 1,-1 62-90,-12-62 90,12 44 0,-17-48-90,0 30 0,0-30 0,0 13 90,0-18-90,0 17 0,18-12 0,-14 13 90,14-18-90,-18 0 0,0 0 0,0 18 0,0-14-539,0 14 269,0-18-1552,0 0 1,4 4-1,2 1 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30.152"/>
    </inkml:context>
    <inkml:brush xml:id="br0">
      <inkml:brushProperty name="width" value="0.08571" units="cm"/>
      <inkml:brushProperty name="height" value="0.08571" units="cm"/>
    </inkml:brush>
  </inkml:definitions>
  <inkml:trace contextRef="#ctx0" brushRef="#br0">17 29 6813,'-9'-16'1529,"2"3"-989,7 13 3508,0 0-3868,0 18-91,0-14 91,17 14-90,-13 0 90,14-14 90,17 32-180,-26-14 0,44 1-90,-49 12 90,31-30 0,-13 12-90,0 1 180,31 4-180,-44 1 90,61 12 0,-61-30 0,43 13-90,-47-1-90,30-12 0,-31 13-90,31-18 90,-30 0-90,12 0-90,-17 0-1462,0 0 1,12 14-1,3 4 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30.643"/>
    </inkml:context>
    <inkml:brush xml:id="br0">
      <inkml:brushProperty name="width" value="0.08571" units="cm"/>
      <inkml:brushProperty name="height" value="0.08571" units="cm"/>
    </inkml:brush>
  </inkml:definitions>
  <inkml:trace contextRef="#ctx0" brushRef="#br0">406 42 6363,'-6'-19'1619,"2"15"-1079,4-14-90,0 18 3238,0 0-3598,-17 0 90,12 18-90,-30-14 89,31 32 1,-14-32 270,-17 50-360,26-28 180,-44 32-270,31-18 180,-17 0-180,17-18 90,-13 14-90,31-14 90,-32 18-90,32-17 90,-14 12-90,18-30 90,-17 13-90,12-18-180,-12 0 90,17 17-720,0-12 540,0 13-1079,0-18 270,0 0 1079,17-18 0,4 20 0,17-11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31.577"/>
    </inkml:context>
    <inkml:brush xml:id="br0">
      <inkml:brushProperty name="width" value="0.08571" units="cm"/>
      <inkml:brushProperty name="height" value="0.08571" units="cm"/>
    </inkml:brush>
  </inkml:definitions>
  <inkml:trace contextRef="#ctx0" brushRef="#br0">92 182 6273,'-7'-12'1440,"2"3"-1081,5 9 3149,0 0-3418,17 0 0,-12 0 0,12 0-90,-17 0 90,0 0 0,18 0 0,-14 0 0,31 0-90,-30-18 0,31 14 0,-32-14 0,32 18-90,-32 0 0,13 0 0,-17 0 90,18-18 0,-14 14-90,14-14 90,-18 18-90,0 0 90,-18 0 0,14 0-90,-14 0 90,1-18 0,13 13 0,-14-12 0,0 17 0,-4 0 0,-1-18 90,-12 13 0,31-12-90,-14 17 180,1 0-180,12 0 180,-30 0-90,31 0 90,-14 17-180,18-12 270,0 13-180,0-18 90,-17 17-90,12-12 179,-12 13-179,17 0 90,0-14-90,0 32 0,0-14 0,0 0 0,0 14-90,0-32 180,17 32-180,5-32 90,18 32-180,-1-32-540,18 14 270,-29-18-3957,42 0 2518,-61 0 1799,44 0 0,-46 9 0,15 2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33.395"/>
    </inkml:context>
    <inkml:brush xml:id="br0">
      <inkml:brushProperty name="width" value="0.08571" units="cm"/>
      <inkml:brushProperty name="height" value="0.08571" units="cm"/>
    </inkml:brush>
  </inkml:definitions>
  <inkml:trace contextRef="#ctx0" brushRef="#br0">307 36 6363,'-17'-20'1529,"4"5"-1079,13 15 2788,0 0-2968,-18 0-90,14 0-90,-14 0 90,18 0 270,0 0-360,-17 0 90,12 0-90,-12 0-1,-1 0-89,14 0 90,-14 0-90,18 0 90,0 0 0,-17 18 0,12-14 0,-30 14-90,31 0 180,-31 4-90,30 0 0,-12 14-90,17-32 90,-18 32 0,14-32-90,-14 32 90,18-14 0,18 18-90,-14-18 0,14-4 0,-18-18 90,17 18-90,-12-13 0,12 12 0,1 1 0,4-13 90,17 30-90,1-30 0,-1 12 0,1-17 0,-18 0-90,-5 0 0,1 0 0,-14 0 0,14 0-360,-18 0 180,17 0-1079,-12-17 270,12 12 1079,-17-13 0,12 24 0,3 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45.713"/>
    </inkml:context>
    <inkml:brush xml:id="br0">
      <inkml:brushProperty name="width" value="0.08571" units="cm"/>
      <inkml:brushProperty name="height" value="0.08571" units="cm"/>
    </inkml:brush>
  </inkml:definitions>
  <inkml:trace contextRef="#ctx0" brushRef="#br0">51 211 6453,'-6'-21'3778,"-16"14"-3418,17-11-90,-12 18 90,17 0 2518,0 0-2878,17 0 90,-12 0-90,12 0 90,1 0-90,-14 0 90,49 0-90,-26 0 90,48 0-90,-31 0 0,31 0-90,-31 0 90,-4 0 0,-4 0-90,-14 0 0,0 0 90,13-19-90,-13 15 0,0-15 0,-4 19 0,-18 0-90,18 0 90,-14 0-180,14 0 270,-18 0-539,0 0 539,-18-18 0,14 14-90,-14-15 90,0 19 0,14 0 0,-14 0 0,18 0 0,-17-18 0,12 14 90,-13-15 0,1 19 0,12 0 179,-12-18-179,17 14 270,-18-15-270,14 19 270,-32 0-270,32 0 180,-14 0-180,18 0 90,0 0-90,18 0-90,-14 0 0,32 0 0,-14 0 0,17 0-90,1 19 90,0-15-180,0 33 180,-18-33-90,13 14 90,-30-18-90,12 19 0,1-15 90,-14 14-90,14-18 0,-18 0 90,0 19-180,0-15 180,0 15-90,0-1 90,0-14-90,0 33-90,-18-33-449,14 15 269,-14-1-1529,1-14-180,12 15 2069,-13-19 0,32 10 0,4 3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33.694"/>
    </inkml:context>
    <inkml:brush xml:id="br0">
      <inkml:brushProperty name="width" value="0.08571" units="cm"/>
      <inkml:brushProperty name="height" value="0.08571" units="cm"/>
    </inkml:brush>
  </inkml:definitions>
  <inkml:trace contextRef="#ctx0" brushRef="#br0">40 51 6723,'-22'-5'4228,"4"0"-4138,18 5 539,0 0-179,53-18-450,-40 14-90,40-14-270,-18 18 90,-26 0-719,61 0 180,-61 0 809,43 0 0,-39 12 0,15 2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34.327"/>
    </inkml:context>
    <inkml:brush xml:id="br0">
      <inkml:brushProperty name="width" value="0.08571" units="cm"/>
      <inkml:brushProperty name="height" value="0.08571" units="cm"/>
    </inkml:brush>
  </inkml:definitions>
  <inkml:trace contextRef="#ctx0" brushRef="#br0">80 28 6363,'-18'-15'1709,"4"3"-1169,14 29-90,0-12 0,0 13-91,0-18 2700,0 0-2969,-18 0 0,14 0-1,-14 0 1,18 0 180,0 0-180,0 18-90,0-14 0,0 14 90,0-18 0,0 0 0,0 18-90,0-14 0,0 32-90,18-32 90,-14 14-270,32-18 270,-32 0-180,31 0 90,-31 0 0,32 0 90,-32 0-179,14 0 179,-18 0-270,0-18 180,0 14-90,0-32 90,0 32 0,-18-14 90,14 18-90,-14 0-90,18 0 90,0 0-450,-18-18 361,14 14-721,-31-14 450,13 18-2788,0 0 3238,4 0 0,15 2 0,-1 1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35.279"/>
    </inkml:context>
    <inkml:brush xml:id="br0">
      <inkml:brushProperty name="width" value="0.08571" units="cm"/>
      <inkml:brushProperty name="height" value="0.08571" units="cm"/>
    </inkml:brush>
  </inkml:definitions>
  <inkml:trace contextRef="#ctx0" brushRef="#br0">64 31 6633,'-13'-17'1529,"2"3"-989,11 14 4857,0 0-5217,-17 0 0,12 0 0,-12 0 0,17 0 899,0 0-1079,0 18 0,0-14 90,17 14-90,-12 0 0,12-14 0,-17 14 0,0 0 90,0 4-90,0 18 0,0 0 0,0-17 0,0-6 0,0-17 90,0 18-90,0-13 0,0 13 0,0-1 0,0-12 0,0 30 0,0-30 0,0 13 0,0-18 90,0 0-90,18 17 0,-14-12 0,14 13 0,-18-18 0,0 0 0,17 0 0,-12 18 0,30-14 0,-31 14 0,14-18-90,-1 0 90,-12 0-180,47-18 90,-43 14-180,61-14 180,-61 18-270,44-18 180,-49 13-179,31-12 179,-30 17-540,12 0 450,1 0-2158,-14 0 179,14-18 2249,-18 13 0,11 3 0,3 21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35.826"/>
    </inkml:context>
    <inkml:brush xml:id="br0">
      <inkml:brushProperty name="width" value="0.08571" units="cm"/>
      <inkml:brushProperty name="height" value="0.08571" units="cm"/>
    </inkml:brush>
  </inkml:definitions>
  <inkml:trace contextRef="#ctx0" brushRef="#br0">27 72 6273,'-15'-15'1350,"4"3"-901,11 12 4229,0 0-4588,18 0 90,-14 0-90,13 0-1,-17 0 1,0-18 0,0 14 0,0-14 0,18 18-90,4 0-90,18 0 90,-1 0-180,1 0 180,-18 0-179,-5 0 89,-17 0-270,18 0 180,-14 0-630,14 0 540,-18 0-900,0 0 1,-11-2 0,-2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36.492"/>
    </inkml:context>
    <inkml:brush xml:id="br0">
      <inkml:brushProperty name="width" value="0.08571" units="cm"/>
      <inkml:brushProperty name="height" value="0.08571" units="cm"/>
    </inkml:brush>
  </inkml:definitions>
  <inkml:trace contextRef="#ctx0" brushRef="#br0">17 76 6273,'-9'-19'1170,"2"3"-900,7 16 5846,0 0-6116,18 0 90,-14 0-90,13 0 0,-17 0 90,18 0-90,-14 0 90,32 0 0,3-18-90,-13 14 0,27-14 0,-31 18 90,18 0-180,-18 0 90,13 0 0,-31 0-90,14 0 0,-18 0-7016,0 0 7106,-18 0 0,29 4 0,-10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37.463"/>
    </inkml:context>
    <inkml:brush xml:id="br0">
      <inkml:brushProperty name="width" value="0.08571" units="cm"/>
      <inkml:brushProperty name="height" value="0.08571" units="cm"/>
    </inkml:brush>
  </inkml:definitions>
  <inkml:trace contextRef="#ctx0" brushRef="#br0">19 198 6363,'-10'-20'1529,"2"3"-1079,8 17 5487,0 0-5937,17 0 90,-12 0 0,12 0 0,18 0-90,-8 0 0,47 0 90,-30 0-180,31 0 90,-31 0-180,13 0 180,-17 0-90,-18 0 0,13 0 0,-31 0 90,14 0-90,-1 0-90,-12 0 90,12 0-90,-17 0 90,18 0-90,-14 0 180,14 0-179,-18 0 179,0-18-90,0 14 0,0-14 90,-18 0 0,14 14 0,-14-14 0,18 18 0,-17 0 90,12 0 0,-30-18-1,31 14-89,-14-14 90,18 18 0,-17 0 0,12 0 0,-12 0 0,17 0 90,-18 0-90,14 0 0,-14-18-90,18 14 90,0-14-90,0 18 90,-18 0-90,14 0 0,-13 0 0,17 0 90,17 18-90,-13-14 0,32 14 0,-14 0 0,17-14 90,-17 14-90,31 0 0,-45-14 0,28 14-90,-19 0 90,-12-14 0,12 14-90,-17 0 90,0-14-270,0 14 180,0 0-450,0 4 271,0 1-1980,0-6 90,0-17 2159,-17 18 0,26-6 0,-10 15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38.796"/>
    </inkml:context>
    <inkml:brush xml:id="br0">
      <inkml:brushProperty name="width" value="0.08571" units="cm"/>
      <inkml:brushProperty name="height" value="0.08571" units="cm"/>
    </inkml:brush>
  </inkml:definitions>
  <inkml:trace contextRef="#ctx0" brushRef="#br0">25 45 6453,'-14'-2'1350,"3"-1"-901,11 3 1710,0 0-1799,0-18 90,0 14-91,0-14 271,0 18 1169,0 0-1709,18 0 0,-14 0-90,31 0 90,-13 0 0,0 0-90,31 0 0,-27 0-180,31 0 180,-17 0-270,-18 0 270,13 0-180,-31 0 90,14 0-90,-18 0-359,0 0 269,17 0-90,-12 0 0,12 0-1439,-17 0 1349,0 0 0,-9 16 1,-4 3-1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39.120"/>
    </inkml:context>
    <inkml:brush xml:id="br0">
      <inkml:brushProperty name="width" value="0.08571" units="cm"/>
      <inkml:brushProperty name="height" value="0.08571" units="cm"/>
    </inkml:brush>
  </inkml:definitions>
  <inkml:trace contextRef="#ctx0" brushRef="#br0">0 32 6723,'11'-17'4857,"5"3"-4587,23 14-180,-17 0 0,13 0 90,-13 0-180,18 0 180,-2 0-180,2 0 90,-1 0-90,-17 0 0,-4 0 0,-1 0 90,-12 0-270,12 0 90,-17 0-1282,0 0 0,16 14 1,3 3-1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39.996"/>
    </inkml:context>
    <inkml:brush xml:id="br0">
      <inkml:brushProperty name="width" value="0.08571" units="cm"/>
      <inkml:brushProperty name="height" value="0.08571" units="cm"/>
    </inkml:brush>
  </inkml:definitions>
  <inkml:trace contextRef="#ctx0" brushRef="#br0">406 76 6453,'-6'-19'1170,"2"3"-811,4 16 1,0 0 0,-18 0-90,14 0 90,-14 0-1,18 0 181,0 0 629,-17-18-989,12 14 540,-30-14-540,31 18 360,-31 0-450,30 0 449,-30 0-539,13 0 270,0 0-180,-13 0 90,31 18-180,-31-14 180,13 32-90,0-14 0,4 18-90,1-18 90,12 14-90,-12-32 90,17 50 0,17-45-90,5 62 89,0-62-89,13 44 0,-13-48 90,35 30-90,-13-13 0,13 1 0,-35-5 0,13-18 0,-30 0 0,30 0-90,-31 0 90,31 0 0,-30 0-89,12 0-91,1 0 90,-14 0-90,14 0-90,-18 0 90,0 0-180,18 0 0,-14 0-1259,13-18 630,-17 13 989,0-13 0,12 30 0,2 1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40.428"/>
    </inkml:context>
    <inkml:brush xml:id="br0">
      <inkml:brushProperty name="width" value="0.08571" units="cm"/>
      <inkml:brushProperty name="height" value="0.08571" units="cm"/>
    </inkml:brush>
  </inkml:definitions>
  <inkml:trace contextRef="#ctx0" brushRef="#br0">12 27 6633,'-6'-15'1349,"0"3"-899,6 12 2968,0 0-3328,18 0 0,-14 0 0,14 0 90,-1 0-180,5 0 90,36 0-90,-15 0-90,15 0 90,-19 0-180,1 0 180,-18 0-90,13 0 0,-31 0-270,14 0 91,-18 0-878,0 0 0,6 3 0,2 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46.405"/>
    </inkml:context>
    <inkml:brush xml:id="br0">
      <inkml:brushProperty name="width" value="0.08571" units="cm"/>
      <inkml:brushProperty name="height" value="0.08571" units="cm"/>
    </inkml:brush>
  </inkml:definitions>
  <inkml:trace contextRef="#ctx0" brushRef="#br0">26 38 6543,'-14'-21'1709,"3"4"-1259,11 17 6746,0 0-7106,17 0-90,-12 0 0,13 0 90,-18 0-90,17 0 0,-12 0 0,12 0-180,1 0 90,4 0-270,0 0 270,13 0-270,-30 0 270,13 0-89,-18 0-1,17 0 0,-12 0-90,12 0-90,-17 0-1327,0 0 1,6 14-1,1 4 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41.232"/>
    </inkml:context>
    <inkml:brush xml:id="br0">
      <inkml:brushProperty name="width" value="0.08571" units="cm"/>
      <inkml:brushProperty name="height" value="0.08571" units="cm"/>
    </inkml:brush>
  </inkml:definitions>
  <inkml:trace contextRef="#ctx0" brushRef="#br0">50 70 6273,'-6'-16'1350,"2"3"-901,4 13 901,0 0-991,-18 0 91,14 0-90,-14 0 0,18-18 629,0 14-629,0-14 450,0 18 1078,0 0-1888,0 18 90,0-14 0,0 32 0,0-32-90,0 14 180,0 18-90,0-28 0,0 46 0,0-50-90,0 32 180,0-14-180,0 0 0,0-4 90,0 0-90,0-14 0,0 32 90,0-31-90,0 12 0,0 1 0,18-13 0,-14 30 0,14-30 90,-1 12-180,-12-17 90,12 0 0,1 0-90,-14 0 0,31 18 90,-13-13-180,35 13 90,-30-18 0,25-18 0,-30 13-180,18-13 180,-18 18-359,-5 0 179,-17 0-720,18-17 541,-14 12-3779,14-13 2609,-18 18 1619,0 0 0,1-4 0,1-2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41.722"/>
    </inkml:context>
    <inkml:brush xml:id="br0">
      <inkml:brushProperty name="width" value="0.08571" units="cm"/>
      <inkml:brushProperty name="height" value="0.08571" units="cm"/>
    </inkml:brush>
  </inkml:definitions>
  <inkml:trace contextRef="#ctx0" brushRef="#br0">12 71 6363,'-6'-12'1260,"1"1"-811,5 11 2790,0 0-3060,17-17 1,-12 12-90,12-13 0,-17 18 0,0 0 180,18 0-180,-14 0 90,49 0-90,-44 0 0,43 0-90,-47 0 90,30 0-90,-31 0-90,14 0 0,-1 0-270,-12 0 90,12 0-629,-17 0-181,0 0 1,-6-3-1,-2-2 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42.281"/>
    </inkml:context>
    <inkml:brush xml:id="br0">
      <inkml:brushProperty name="width" value="0.08571" units="cm"/>
      <inkml:brushProperty name="height" value="0.08571" units="cm"/>
    </inkml:brush>
  </inkml:definitions>
  <inkml:trace contextRef="#ctx0" brushRef="#br0">10 80 6453,'-5'-22'1260,"1"5"-811,4 17 5128,0 0-5577,17 0 90,-12 0-90,12-18 0,-17 14 90,0-14-90,18 18 0,-14 0 90,31 0-90,-13 0 0,0 0 0,13 0 90,-13 0-90,0 0 0,13 0 0,-30 0 0,12 0 0,-17 0-180,0 0 90,18 0-629,-14 0 359,14 0-900,-18 0 135,0 0 1,3 12 0,2 3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43.200"/>
    </inkml:context>
    <inkml:brush xml:id="br0">
      <inkml:brushProperty name="width" value="0.08571" units="cm"/>
      <inkml:brushProperty name="height" value="0.08571" units="cm"/>
    </inkml:brush>
  </inkml:definitions>
  <inkml:trace contextRef="#ctx0" brushRef="#br0">41 145 6543,'-1'-14'1529,"1"3"-989,0 11 629,0 0-809,-18 0 0,14 0-90,-14 0 90,18 0 1619,0 0-1890,18 0 1,4 0 0,0 0-90,-5 0 90,1 0 0,4 0 0,17 0 0,36 0-90,-27 0 0,44 18 0,-65-31 0,25 26 0,-30-31-90,0 18 90,13 0-180,-30 0 180,12 0-270,-17 0 181,0 0-91,0-17 90,0 12 0,-17-13 0,12 18 0,-12-17 90,-1 12 0,-4-13 90,0 18 90,-13 0-90,31 0 269,-14-18-269,18 14 0,-17-14 90,12 18-90,-12 0 0,17 0 630,0 0-720,0 18 0,17-14 90,-12 14-90,12-18 0,-17 0 0,18 0 0,-14 18 0,14-13 0,-1 12 90,5 1-180,18-13 90,-18 12-90,13 1 0,-31-13-180,14 12 270,-18 1-270,0-13 180,0 13-450,0-1 271,0-12-1440,-18 30 719,14-30 990,-31 13 0,33 2 0,-13 5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57.055"/>
    </inkml:context>
    <inkml:brush xml:id="br0">
      <inkml:brushProperty name="width" value="0.08571" units="cm"/>
      <inkml:brushProperty name="height" value="0.08571" units="cm"/>
    </inkml:brush>
  </inkml:definitions>
  <inkml:trace contextRef="#ctx0" brushRef="#br0">470 50 6633,'-19'-5'1170,"4"0"-811,15 5 901,0 0-901,0-18-89,0 14 0,-18-14 0,14 18-90,-14 0 539,1 0-539,12 0 360,-30 0-360,31 0 270,-31 0-270,30 0 269,-30 18-359,13-14 180,-17 14-270,17-18 270,-14 0-270,32 0 270,-31 18-270,31-14 180,-32 32-180,32-32 0,-14 14 90,18 0-90,0-14 90,-17 14-90,13 0 90,-14-13-90,18 30 89,0-13 1,0 1 0,0 30-90,0-44 0,18 44 90,-14-30 0,49 17-90,-27 0 0,49-18 0,-31 14 90,13-32-90,-18 14 0,1-18 0,-1 0-90,-17 0 90,13 0-629,-30 0 449,12 0-1169,-17-18 719,0 14-4677,0-14 5307,0 18 0,13 16 0,3 3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57.455"/>
    </inkml:context>
    <inkml:brush xml:id="br0">
      <inkml:brushProperty name="width" value="0.08571" units="cm"/>
      <inkml:brushProperty name="height" value="0.08571" units="cm"/>
    </inkml:brush>
  </inkml:definitions>
  <inkml:trace contextRef="#ctx0" brushRef="#br0">42 85 6723,'-23'-2'4408,"5"0"-3779,18 2-449,0 0 450,18-18-540,-14 13 90,31-12-90,-31 17 90,32 0-180,-32 0 179,49 0-179,-45 0 180,45 0-180,-31 0 0,0-18 0,13 13-90,-30-12 0,12 17-449,-17 0-923,0 0 0,6 14 1,2 3-1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58.089"/>
    </inkml:context>
    <inkml:brush xml:id="br0">
      <inkml:brushProperty name="width" value="0.08571" units="cm"/>
      <inkml:brushProperty name="height" value="0.08571" units="cm"/>
    </inkml:brush>
  </inkml:definitions>
  <inkml:trace contextRef="#ctx0" brushRef="#br0">97 53 6723,'-9'-15'1709,"-17"2"-1259,22 13 0,-14 0-1,18 0 3419,0 0-3778,-17 18 0,13-14-90,-14 14 90,18-18 90,0 0-90,0 18-90,0-14 0,0 14 90,0-18-90,0 18 0,0-14-90,0 14-180,18 0 180,-14-14-180,31 14 180,-31-18-180,32 0 181,-32 0-271,31 0 270,-31 0 0,14 0 0,-18 0-90,18-18 90,-14 14 90,14-14-90,-18 0 0,0 14 90,-18-14-90,14 18-90,-14-18 0,18 14-269,-18-32 179,14 32-630,-31-14 541,31 18-2700,-32-18 3059,32 14 0,-1 2 0,21 22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59.023"/>
    </inkml:context>
    <inkml:brush xml:id="br0">
      <inkml:brushProperty name="width" value="0.08571" units="cm"/>
      <inkml:brushProperty name="height" value="0.08571" units="cm"/>
    </inkml:brush>
  </inkml:definitions>
  <inkml:trace contextRef="#ctx0" brushRef="#br0">69 44 6273,'-16'-2'1530,"3"1"-991,13-17-89,0 14 0,0-14-1,0 18 4858,0 0-5217,-18 0 0,14 0-90,-14 0 90,36 18-90,-14-14 0,14 14 90,-18 0 90,0-14-180,0 32 90,0-14 0,0 0-90,0 14 0,0-32 90,0 32-90,0-32 0,0 14 90,-18 0-90,14-14 90,-14 50-90,18-45 0,0 44 0,18-48 90,-14 12-90,14 1 0,-18-13 0,0 12 0,0 1 0,0-13 0,0 13 90,0-1-90,17-12 0,5 13 0,0-18-90,31 0 90,-44 0-180,43 0 180,-30 0-180,18-18 90,-18 13-90,13-12 0,-31 17-180,31-18 181,-30 13-991,12-13 810,-17 18-1798,18 0-91,-14 0 2249,14 0 0,-18 4 0,1-1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6:59.624"/>
    </inkml:context>
    <inkml:brush xml:id="br0">
      <inkml:brushProperty name="width" value="0.08571" units="cm"/>
      <inkml:brushProperty name="height" value="0.08571" units="cm"/>
    </inkml:brush>
  </inkml:definitions>
  <inkml:trace contextRef="#ctx0" brushRef="#br0">19 90 6363,'-10'-5'1260,"2"0"-901,8 5 1261,0 0-1351,17-18 1,-12 14-90,12-14 90,-17 18 1619,0 0-1799,18 0-90,-14 0 90,14 0-90,-18 0 90,0 0-90,17 0 0,-12 0 90,12 0-90,1 0 90,4-18-90,0 14 0,13-14 0,-31 18 0,14 0 0,-18 0-180,0 0 90,18 0-360,-14 0 180,13 0-719,-17 0 854,0 0 0,-15 10 0,-5 1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00.280"/>
    </inkml:context>
    <inkml:brush xml:id="br0">
      <inkml:brushProperty name="width" value="0.08571" units="cm"/>
      <inkml:brushProperty name="height" value="0.08571" units="cm"/>
    </inkml:brush>
  </inkml:definitions>
  <inkml:trace contextRef="#ctx0" brushRef="#br0">25 76 6094,'-14'-20'989,"4"4"-719,10 16 5037,0 0-5307,17 0 90,-12 0-90,12 0 0,-17 0 0,18 0 90,4 0-90,0 0 0,31 0 0,-45 0 90,63-17-90,-63 12 0,45-13 0,-31 18 0,0 0 0,-4 0 90,-18 0-180,0 0 0,17 0 0,-13 0 0,14 0-90,-18 0-5487,0 0 5667,-35 0 0,42 10 0,-22 3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46.767"/>
    </inkml:context>
    <inkml:brush xml:id="br0">
      <inkml:brushProperty name="width" value="0.08571" units="cm"/>
      <inkml:brushProperty name="height" value="0.08571" units="cm"/>
    </inkml:brush>
  </inkml:definitions>
  <inkml:trace contextRef="#ctx0" brushRef="#br0">18 25 6723,'-10'-13'1619,"3"2"-1169,7 11 2158,0 0-2338,17 0-90,-12 0 0,13 0 0,-18 0 0,17 0 90,-12 0-180,30 0 180,-13 0-180,18 0 179,1 0-269,-19 0 90,13 0-90,-31 0 90,32 0-90,-32 0-180,14 0 90,-18 0-1484,0 0 0,13 6 0,3 2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01.207"/>
    </inkml:context>
    <inkml:brush xml:id="br0">
      <inkml:brushProperty name="width" value="0.08571" units="cm"/>
      <inkml:brushProperty name="height" value="0.08571" units="cm"/>
    </inkml:brush>
  </inkml:definitions>
  <inkml:trace contextRef="#ctx0" brushRef="#br0">9 165 6723,'-5'-2'1619,"1"0"1529,4 2-2878,0-18-90,0 14 90,0-14-90,0 18 1079,0 0-1169,18 0-90,-14 0 90,31 0 0,-13 0-90,0 0 90,49 0-90,-41 0 90,45 0-90,-35 0-90,17 0 90,-31 0 0,27 0-90,-49 0-90,14 0 90,-18 0 0,17 0-90,-12 0 90,12 0 0,-17 0-269,0 0 269,0-18 0,0 14-90,-17-14 90,12 18-90,-12 0 180,-1 0-90,-4-18 180,0 13 90,5-12-90,-1 17 0,14 0 0,-14-18 0,18 13 90,0-12-90,0 17 0,-17 0 179,12 0-179,-12 0 0,17 0 630,0 0-720,17 17 0,-12-12 0,12 13 0,1-18 90,-14 0-90,49 17 0,-44-12 0,43 31 0,-47-32-90,30 14 90,-13 0-360,17-14 270,-17 14-270,-4 0 270,-18-14-269,0 14 179,0 0-900,0-14 720,0 14-2878,-18 0 1889,14-14 1349,-14 14 0,23-10 0,2 2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02.150"/>
    </inkml:context>
    <inkml:brush xml:id="br0">
      <inkml:brushProperty name="width" value="0.08571" units="cm"/>
      <inkml:brushProperty name="height" value="0.08571" units="cm"/>
    </inkml:brush>
  </inkml:definitions>
  <inkml:trace contextRef="#ctx0" brushRef="#br0">282 34 6363,'-3'-18'1350,"1"3"-901,2 15 1,0 0-90,-18 0 0,14 0 359,-14 0 91,18 0 89,0 0-719,-17 0-90,13 0 270,-14 0-270,18 0 270,-18 17-180,14-12 179,-31 48-269,13-44 360,-18 80-360,18-75 0,-13 57-90,31-49 90,-14 0 0,18 14 90,0 4-90,0 5 90,0 30-180,0-48 179,18 62-179,-14-58 0,14 45 90,-1-54-90,-12 14 0,30-32 90,-13 32-90,17-14 0,-17 0 90,49 14-90,-58-32 90,57 32-90,-48-32 0,18 14 0,-19-18 0,-3 0 0,0 0 0,-14 0 0,14 0 0,-18 0-2024,0 0 0,-4-6 1,0-1-1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02.766"/>
    </inkml:context>
    <inkml:brush xml:id="br0">
      <inkml:brushProperty name="width" value="0.08571" units="cm"/>
      <inkml:brushProperty name="height" value="0.08571" units="cm"/>
    </inkml:brush>
  </inkml:definitions>
  <inkml:trace contextRef="#ctx0" brushRef="#br0">48 52 6453,'-4'-6'1619,"0"0"-1079,4 6 1349,0 0-1529,-17-18 90,12 14-91,-12-14-89,17 18 1709,0 0-1889,17 18 90,-12 4 0,12 0 90,-17 14-180,0-32 179,0 50-89,0-45 90,0 62-270,0-44 90,0 13-90,18-5 90,-14-30-90,14 30 90,-18-30-90,0 30 90,0-30 0,0 31-90,0-14 90,0 0-90,0-4 0,0-18-2182,0 0 1,18-5 0,5-2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03.308"/>
    </inkml:context>
    <inkml:brush xml:id="br0">
      <inkml:brushProperty name="width" value="0.08571" units="cm"/>
      <inkml:brushProperty name="height" value="0.08571" units="cm"/>
    </inkml:brush>
  </inkml:definitions>
  <inkml:trace contextRef="#ctx0" brushRef="#br0">24 46 6363,'-13'-3'1350,"3"0"-901,10 3 4319,0 0-4678,17-18 0,-12 14-90,30-14 89,-13 18 1,0 0 0,30 0-90,-43 0 90,61 0-90,-61 0-90,44 0 90,-49 0-90,14 0 0,-18 0 1,17 0-1,-12 0-90,12 0-540,-17 0 360,0 0-899,18 0 449,-14 0 810,14 0 0,-14 4 0,0 1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03.776"/>
    </inkml:context>
    <inkml:brush xml:id="br0">
      <inkml:brushProperty name="width" value="0.08571" units="cm"/>
      <inkml:brushProperty name="height" value="0.08571" units="cm"/>
    </inkml:brush>
  </inkml:definitions>
  <inkml:trace contextRef="#ctx0" brushRef="#br0">52 61 6633,'-7'-11'1709,"2"1"-1169,5 10 0,0 0-91,-18 0 1,14 0 809,-14-17-269,18 12-720,0-13 359,0 18 361,0 0-720,0 18-180,18 4-1,-14 1 1,14 12 0,-18-30 180,0 48-180,0-44 90,17 62-180,-12-44 180,12 30-180,-17-17 90,0 0-90,0-18 90,0 14-180,0-32-90,0 14 90,0 0-899,18-14 539,-14 14-1799,14-18-359,-18 0 2608,0 0 0,0 4 0,1 2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04.676"/>
    </inkml:context>
    <inkml:brush xml:id="br0">
      <inkml:brushProperty name="width" value="0.08571" units="cm"/>
      <inkml:brushProperty name="height" value="0.08571" units="cm"/>
    </inkml:brush>
  </inkml:definitions>
  <inkml:trace contextRef="#ctx0" brushRef="#br0">32 15 6363,'-17'-8'1619,"3"1"-1169,14 7 3058,0 0-3328,17 0 90,-12 18-90,12-13 0,-17 12 90,18-17 89,-14 18-179,32 5 270,3 17-360,5 0 180,13 0-180,-17 0 90,17 0-180,-31-18 180,27 14-180,-49-32-180,31 14 0,-30-18-630,12 18 360,-17-14-1259,18 14 810,-14-18 899,14 0 0,-15 5 0,1 2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05.159"/>
    </inkml:context>
    <inkml:brush xml:id="br0">
      <inkml:brushProperty name="width" value="0.08571" units="cm"/>
      <inkml:brushProperty name="height" value="0.08571" units="cm"/>
    </inkml:brush>
  </inkml:definitions>
  <inkml:trace contextRef="#ctx0" brushRef="#br0">450 39 6273,'-8'-21'1619,"2"3"-1169,6 18 0,0 0 0,-18 0-90,14 0 719,-14 0-719,18 0 1169,0 0-1349,-17 0-90,12 18 0,-12-13 90,17 12-1,-18 1 1,14-13 270,-32 48-360,15-44 180,-19 62-180,18-62 180,-31 62-180,45-62 89,-45 45-179,49-32 90,-14 0 0,0-4 0,14 0-90,-14-14 0,1 14-90,12-18 0,-12 0-89,17 0-1351,0 0 1081,0 18-91,0-14 0,0 14-2608,17-18 1529,-12 0 1619,12 0 0,13 0 0,6-1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06.110"/>
    </inkml:context>
    <inkml:brush xml:id="br0">
      <inkml:brushProperty name="width" value="0.08571" units="cm"/>
      <inkml:brushProperty name="height" value="0.08571" units="cm"/>
    </inkml:brush>
  </inkml:definitions>
  <inkml:trace contextRef="#ctx0" brushRef="#br0">132 145 6633,'-8'-14'1259,"3"3"-809,5 11 4138,0 0-4678,17 0 90,-12 0 0,12 0 0,-17 0-90,18 0 90,-14 0-90,14 0 0,-1 0 0,-12 0 0,12 0 0,-17-17-90,0 12 180,0-13-90,0 18 0,0 0 0,0-17 90,0 12 0,0-13 0,0 18 0,-17 0 0,12 0 90,-12 0-90,-1 0 90,14-18 0,-14 14-90,1-14 0,12 18 90,-12 0-90,17 0 90,0 0 0,-18 0-90,14 0 90,-14 0-90,18 0 180,-17 0-90,12 0 0,-12 18-90,17-14 90,0 14 0,0-18 0,0 0 179,-18 18-269,14-13 180,-14 30-90,18-30 90,0 12-180,0 1 90,0-13 0,0 30-90,0-30 90,18 30 0,-14-30-90,49 30-810,-9-30 451,0 13-3689,26-18 2249,-61 0 1799,43 0 0,-31 2 0,17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07.960"/>
    </inkml:context>
    <inkml:brush xml:id="br0">
      <inkml:brushProperty name="width" value="0.08571" units="cm"/>
      <inkml:brushProperty name="height" value="0.08571" units="cm"/>
    </inkml:brush>
  </inkml:definitions>
  <inkml:trace contextRef="#ctx0" brushRef="#br0">14 44 6453,'-7'-2'1439,"1"0"-989,6-16 0,0 14-90,0-14 90,0 18 3147,0 0-3507,0 18 0,18-14 90,-14 32-180,14-31 90,-1 30 90,5-13-180,18 1 180,17 30-90,-13-26-45,-7 19 0,0 1 45,7-16-90,13 58 90,-17-62-90,-1 49 0,-17-32 90,-4 32-90,-18-49 0,-18 44 0,14-44 90,-31 31-90,30-36 0,-30 31 0,31-44 0,-14 27 0,18-18 0,0-14 90,0 14-90,0-18-90,0 0 90,-17 0 0,12 0-90,-12 0-360,17 0-6476,0 0 6926,17 0 0,8-6 0,18-1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08.794"/>
    </inkml:context>
    <inkml:brush xml:id="br0">
      <inkml:brushProperty name="width" value="0.08571" units="cm"/>
      <inkml:brushProperty name="height" value="0.08571" units="cm"/>
    </inkml:brush>
  </inkml:definitions>
  <inkml:trace contextRef="#ctx0" brushRef="#br0">25 63 6633,'-13'-12'1799,"2"1"-1349,11 11 2878,0 0-3238,17 0 0,-13 0 0,14 0 0,0 0-90,-14 0 180,49 0-180,-45 0-270,45 0 180,-48 0-540,30 0 360,-31 0-179,14 0 89,-1-17-90,-12 12-269,12-13-901,-17 18 1620,0 18 0,4-10 0,1 13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49.233"/>
    </inkml:context>
    <inkml:brush xml:id="br0">
      <inkml:brushProperty name="width" value="0.08571" units="cm"/>
      <inkml:brushProperty name="height" value="0.08571" units="cm"/>
    </inkml:brush>
  </inkml:definitions>
  <inkml:trace contextRef="#ctx0" brushRef="#br0">47 35 6273,'-21'-19'900,"14"4"-540,-11 15-90,18 0 5037,0 0-5307,0 18 0,18-14 89,-14 15-89,14-1 0,-1-14 90,5 33-90,0-33 0,31 51 0,-44-46 0,63 46 0,-63-32 90,62 18-180,-63 0 90,28-18 0,-19 13 0,-12-13 0,12 19 0,-34-1 0,12-18 0,-12 32 0,17-46 0,-18 46 0,14-33 0,-14 19 0,18-18 0,0-5 0,0-18 0,-18 19 0,14-15-269,-14 33 179,18-33-810,0 15 360,0-19-585,0 0 1,4 7 0,0 2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09.084"/>
    </inkml:context>
    <inkml:brush xml:id="br0">
      <inkml:brushProperty name="width" value="0.08571" units="cm"/>
      <inkml:brushProperty name="height" value="0.08571" units="cm"/>
    </inkml:brush>
  </inkml:definitions>
  <inkml:trace contextRef="#ctx0" brushRef="#br0">1 17 6453,'13'-10'5847,"32"4"-5667,21 6-90,-8 0 0,-23 0 90,-13 0-180,0 0-90,-5 0 0,-17 0-990,18 0 631,-14 0-3779,14 0 4228,-18 0 0,2 6 0,1 2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10.462"/>
    </inkml:context>
    <inkml:brush xml:id="br0">
      <inkml:brushProperty name="width" value="0.08571" units="cm"/>
      <inkml:brushProperty name="height" value="0.08571" units="cm"/>
    </inkml:brush>
  </inkml:definitions>
  <inkml:trace contextRef="#ctx0" brushRef="#br0">364 82 6183,'-4'-23'1260,"1"4"-811,3 19 3419,0 0-3688,-18-17 0,14 12 90,-14-13-90,18 18 0,0 0 269,-18 0-359,14 0 180,-31 0-180,31 0 90,-32 0-90,32 0 0,-31 0 0,30 0-90,-30 18 90,31-13-90,-31 30 90,13-30-90,0 30 90,4-13 0,1 19-90,12-19 90,-12 31-90,17-44 90,0 45-90,17-32 90,-12 18-90,30-18 0,-31 14 0,31-32 0,-13 14 0,0 0 90,13-14-90,-13 32 0,18-32 0,35 14 0,-45-18 0,58 0 0,-79 0 0,26 0 0,-35 0-90,18 0 90,-14 0-90,14 0-180,-1 0 90,-12 0-540,12 0 361,-17 0-451,0 0 270,0-18-449,0 14-1170,0-14 2159,0 18 0,8-2 0,1-1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10.870"/>
    </inkml:context>
    <inkml:brush xml:id="br0">
      <inkml:brushProperty name="width" value="0.08571" units="cm"/>
      <inkml:brushProperty name="height" value="0.08571" units="cm"/>
    </inkml:brush>
  </inkml:definitions>
  <inkml:trace contextRef="#ctx0" brushRef="#br0">34 70 6723,'-19'-16'2429,"5"3"-2069,14 13 1798,0 0-2068,17 0 90,-13 0-90,14 0 0,-18 0 0,0 0 0,18-18 0,-14 14 90,31-14-180,-13 18 90,18 0-90,-1 0 0,1 0 0,-18 0-90,13 0 0,-31 0-180,14 0 180,-18 0-1260,0 0 1,16 10 0,4 3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11.645"/>
    </inkml:context>
    <inkml:brush xml:id="br0">
      <inkml:brushProperty name="width" value="0.08571" units="cm"/>
      <inkml:brushProperty name="height" value="0.08571" units="cm"/>
    </inkml:brush>
  </inkml:definitions>
  <inkml:trace contextRef="#ctx0" brushRef="#br0">70 70 6363,'-16'-16'1619,"3"3"-1169,13 13 1439,0 0-1439,0-18-90,0 14-1,0-14 1,0 18 2069,0 0-2339,0 18 0,0-14 0,0 32 90,0-32-90,-18 32 179,14-14-179,-14 18 90,18 0-180,0-17 180,0 30-180,0-44 90,0 44 0,0-48-90,0 30 90,0-30-90,0 13 0,0-18 0,0 17 0,0-12 90,0 13-90,0-1 0,0-12 90,18 31-90,-14-32 0,31 32 0,-13-32-90,18 14 0,-1-18 0,1 0 90,-1 0 0,-17 0-90,-4 0 90,-1 0-90,-12 0 90,30-18-180,-31 14 90,31-14-180,-30 18 180,12 0-449,1 0 179,-14-18-1349,14 14 1079,-18-14-4047,0 18 4677,0 0 0,4-6 0,2-2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12.122"/>
    </inkml:context>
    <inkml:brush xml:id="br0">
      <inkml:brushProperty name="width" value="0.08571" units="cm"/>
      <inkml:brushProperty name="height" value="0.08571" units="cm"/>
    </inkml:brush>
  </inkml:definitions>
  <inkml:trace contextRef="#ctx0" brushRef="#br0">20 54 6543,'-11'-3'1439,"3"0"-1079,8 3 3418,0 0-3688,17-17 0,-12 12 0,12-13 0,-17 18 0,0 0 180,35 0-270,-26 0 90,26 0-90,-17 0 90,4 0-90,0 0-90,13 0 0,-31 0-180,14 0 90,-18 0-1237,0 0 0,-9-3 1,-2-1-1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12.670"/>
    </inkml:context>
    <inkml:brush xml:id="br0">
      <inkml:brushProperty name="width" value="0.08571" units="cm"/>
      <inkml:brushProperty name="height" value="0.08571" units="cm"/>
    </inkml:brush>
  </inkml:definitions>
  <inkml:trace contextRef="#ctx0" brushRef="#br0">4 72 6543,'-2'-17'1260,"0"3"-901,2 14 3959,0 0-4228,18 0-90,-14 0 90,14 0-90,-1 0 90,-12 0-90,30 0 90,-31 0 0,49 0-90,-44 0 90,44 0-90,-32 0 90,19 0-90,-18 0 0,13-18 0,-31 14-90,14-14 90,-18 18-450,18 0 270,-14 0-630,14 0 451,-18 0-4049,0 0 4408,-18 0 0,18 4 0,-12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13.714"/>
    </inkml:context>
    <inkml:brush xml:id="br0">
      <inkml:brushProperty name="width" value="0.08571" units="cm"/>
      <inkml:brushProperty name="height" value="0.08571" units="cm"/>
    </inkml:brush>
  </inkml:definitions>
  <inkml:trace contextRef="#ctx0" brushRef="#br0">14 104 6273,'-7'-13'1440,"1"2"-1081,6 11 4768,0 0-5127,17 0 90,-12 0-90,12 0 90,1 0-90,-14 0 90,31 0 0,-13 0 0,53 18-90,-27-14 90,44 14-90,-65-18 0,43 0 0,-44 0 0,14 0 0,-5 0 90,-31 0-90,14 0 0,-18 0 0,17 0-90,-12 0 90,12 0 0,-17 0-90,0 0 90,18 0-90,-14 0-90,14 0 90,-18-18-179,0 14 179,0-14 90,0 18-90,0 0 90,-18 0-90,14 0 90,-14 0-90,18 0 90,0-18-90,-17 14 90,-5-14 0,0 18 180,4 0-180,1 0 180,12 0-90,-12-18 269,-1 14-269,14-14 0,-14 18 90,18 0-90,0 0 0,-17 0 90,12 0 0,-12 0 0,17 0 899,0 0-1079,17 0 0,-12 18 90,12-14-90,-17 14 0,18-18 0,-14 0 0,49 18 0,-44-14 0,43 14-90,-47-18 0,12 18 90,-17-14-270,18 14 180,-14 0-90,14-14 91,-18 14-271,0 0 180,0-13-1079,-18 30 809,14-30-3418,-14 30 2249,1-30 1619,12 12 0,-1-6 0,19 3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19.300"/>
    </inkml:context>
    <inkml:brush xml:id="br0">
      <inkml:brushProperty name="width" value="0.08571" units="cm"/>
      <inkml:brushProperty name="height" value="0.08571" units="cm"/>
    </inkml:brush>
  </inkml:definitions>
  <inkml:trace contextRef="#ctx0" brushRef="#br0">465 86 6723,'-16'-16'1349,"3"4"-899,13 12 3238,0 0-3508,0-18 0,0 14 0,-17-14 0,12 18-90,-12 0 89,17 0 91,-18 0 90,-4 0-270,0 0 90,5 0-180,-1 0 180,-4-18-180,0 32 90,-14-28-90,32 32 90,-31-18-90,30 0 0,-30 0 0,31 18 180,-31-14-180,13 32 90,0-32-90,4 32 90,0-32-90,14 32 89,-13-14-89,17 1 0,0 30 0,0-45 90,0 45-90,0-30 0,35 17 90,-27-18-90,28 14 0,-19-32 0,-12 14 0,30-18 0,-31 18 0,31-14 0,-13 14 90,36-18-90,-14 0 0,13 0-90,-35 0-90,13 0 91,-30 0-721,30 0 450,-31 0-1079,14 0 360,-18 0 1079,0 0 0,12 7 0,3 2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19.842"/>
    </inkml:context>
    <inkml:brush xml:id="br0">
      <inkml:brushProperty name="width" value="0.08571" units="cm"/>
      <inkml:brushProperty name="height" value="0.08571" units="cm"/>
    </inkml:brush>
  </inkml:definitions>
  <inkml:trace contextRef="#ctx0" brushRef="#br0">38 48 6183,'-21'-4'1440,"5"0"-1081,16 4 3419,0 0-3688,0-17 90,0 12-90,0-13 180,0 18-180,0 0 180,17 0-180,-13 0 0,32 0 0,-14 0-90,35 0-90,-31 0 0,27 0 90,-31 0-90,17 0 0,-17 0 90,-4 0 0,-18 0-180,17 0 0,-12 0-360,12 0 180,-17 0-787,0 0 0,3 6 1,1 1-1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20.782"/>
    </inkml:context>
    <inkml:brush xml:id="br0">
      <inkml:brushProperty name="width" value="0.08571" units="cm"/>
      <inkml:brushProperty name="height" value="0.08571" units="cm"/>
    </inkml:brush>
  </inkml:definitions>
  <inkml:trace contextRef="#ctx0" brushRef="#br0">8 82 6723,'-5'-1'1349,"2"0"1350,3 1-2609,18 0 90,-14 0 0,31 0 89,-13 0-179,18 0 180,34 0-180,-25 0 45,13 2 0,3-4-135,5-15 90,13 14 0,1 1-90,-9-16 90,-1 17 0,-3 2-90,-23-1 90,44-17-90,-66 12 270,27-13-180,-49 18 0,14 0-1,-18 0-1258,0 0 629,-18 0-449,14 0-990,-13 0 1979,-1 18 0,12-11 0,-12 13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50.800"/>
    </inkml:context>
    <inkml:brush xml:id="br0">
      <inkml:brushProperty name="width" value="0.08571" units="cm"/>
      <inkml:brushProperty name="height" value="0.08571" units="cm"/>
    </inkml:brush>
  </inkml:definitions>
  <inkml:trace contextRef="#ctx0" brushRef="#br0">40 65 6363,'-22'-13'1260,"4"2"-901,18 11 1171,0 0-1171,0-18 1,0 13 0,0-13 0,0 18 2158,0 0-2428,0 18 90,0-13-90,0 31 90,0-31-90,0 32 180,0-15-180,0 19 270,0 37-271,0-28 91,18 46-180,-14-50-172,14 13 172,-18-18 0,0-18 90,0 13-90,0-13 90,0 0-90,0 13 90,0-31 172,18 31-262,-14-31 0,14 13 0,-18-18 90,0 18-90,0-13 0,0 31 0,0-31 90,0 13 0,0-18 90,0 0-180,0-18 0,0 13 0,0-13 0,0 18 0,0-18-90,0-5 90,0 0 0,-18-31 0,14 26 0,-14-31 0,18 18 0,0 0 0,0 18-90,0-13 90,0 13 0,0 0 0,0 5 0,0-1 0,0 15 0,0-33-90,0 33 90,0-33-90,18 33 90,-14-15 0,14 1 0,-18 14-90,18-33 90,-14 33 0,31-15-90,-30 19 90,12 0 0,1 19 0,4-15-90,18 33 90,0-15 0,-18 1-90,13 14 0,-30-33-90,30 33 91,-31-33-181,14 33 270,-18-33-180,0 33 90,0-32-180,-18 31 180,14-31-270,-31 13 180,30-18-269,-30 18 179,30-13-360,-48 13 270,45-18-1529,-45 0 180,48 0 1709,-13 0 0,15 5 0,-1 2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21.422"/>
    </inkml:context>
    <inkml:brush xml:id="br0">
      <inkml:brushProperty name="width" value="0.08571" units="cm"/>
      <inkml:brushProperty name="height" value="0.08571" units="cm"/>
    </inkml:brush>
  </inkml:definitions>
  <inkml:trace contextRef="#ctx0" brushRef="#br0">430 32 6543,'-19'-18'1439,"4"4"-989,15 14 1709,0 0-1889,-18 0-90,14 0 90,-14 0-1,18 0-89,0 0 270,-17 0-270,12 0 450,-48 0-451,45 18 271,-45-14-270,49 14 270,-32 0-360,15-14 360,-19 32-361,18-32 91,-13 32-90,31-31 90,-14 30-180,0-13 180,14 18-180,-14-17 0,36 12 90,-14-30-90,14 30 90,-18-30-90,0 30 90,18-30-90,4 31 90,35-32-90,-31 32 0,44-32 90,-43 14-90,30-18 0,-35 0 0,13 0-90,-31 0 90,31 0-180,-13 0 90,0 0-360,13 0 180,-30 0-1439,30 0 990,-31 0-361,14-18-1348,-18 14 629,0-14 1799,0 18 0,10 15 0,3 4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21.718"/>
    </inkml:context>
    <inkml:brush xml:id="br0">
      <inkml:brushProperty name="width" value="0.08571" units="cm"/>
      <inkml:brushProperty name="height" value="0.08571" units="cm"/>
    </inkml:brush>
  </inkml:definitions>
  <inkml:trace contextRef="#ctx0" brushRef="#br0">6 52 6903,'-5'-6'4767,"18"1"-4407,-8 5-270,30 0 90,-31 0-90,31-18-630,5 13 270,-14-12-2968,27 17 1799,-31 0 1439,0 0 0,11 5 0,-13 1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22.334"/>
    </inkml:context>
    <inkml:brush xml:id="br0">
      <inkml:brushProperty name="width" value="0.08571" units="cm"/>
      <inkml:brushProperty name="height" value="0.08571" units="cm"/>
    </inkml:brush>
  </inkml:definitions>
  <inkml:trace contextRef="#ctx0" brushRef="#br0">47 37 6363,'-4'-21'1619,"1"5"-1079,3 16 1709,0 0-1979,-18 18-90,14-13-1,-14 12 181,18-17 270,0 0-540,0 18 0,0-13 180,0 12-180,0-17 90,0 17-180,0-12 179,0 30-179,0-30 90,18 13-90,-14-18 90,31 0-90,-30 0 0,30 0 0,-31 0 0,31 0 0,-30 0 0,12 0-90,-17-18-90,0 13 91,0-12-181,0-1 180,0 13-360,-17-12 270,12 0-719,-30 12 539,31-13-3688,-31 18 4048,30 0 0,-15 1 0,16 1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23.169"/>
    </inkml:context>
    <inkml:brush xml:id="br0">
      <inkml:brushProperty name="width" value="0.08571" units="cm"/>
      <inkml:brushProperty name="height" value="0.08571" units="cm"/>
    </inkml:brush>
  </inkml:definitions>
  <inkml:trace contextRef="#ctx0" brushRef="#br0">29 40 6633,'-16'-22'1619,"4"4"-1169,12 18 3688,0 0-4048,18 18 0,-14-14 0,13 14-1,-17-18 1,18 0 90,22 0-90,-14 0-90,27-18 0,-49 14-539,31 4 269,-30 4-1619,12 14 1079,1-18 810,-14 0 0,18 10 0,-16 2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23.450"/>
    </inkml:context>
    <inkml:brush xml:id="br0">
      <inkml:brushProperty name="width" value="0.08571" units="cm"/>
      <inkml:brushProperty name="height" value="0.08571" units="cm"/>
    </inkml:brush>
  </inkml:definitions>
  <inkml:trace contextRef="#ctx0" brushRef="#br0">1 33 6453,'53'-18'5757,"-19"3"-5667,1 15 0,-31 0 180,31 0-180,-30 0-90,12 0 90,1 0-90,-14 0-450,14 0 90,-18 0-1439,17 0-90,-12 0 450,12 0 1439,-17 0 0,1 3 0,0 1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24.518"/>
    </inkml:context>
    <inkml:brush xml:id="br0">
      <inkml:brushProperty name="width" value="0.08571" units="cm"/>
      <inkml:brushProperty name="height" value="0.08571" units="cm"/>
    </inkml:brush>
  </inkml:definitions>
  <inkml:trace contextRef="#ctx0" brushRef="#br0">45 48 6453,'-3'-22'1709,"1"14"-1169,2-10 0,0 18-91,-17 0 1,12 0 720,-12 0-811,17 0 2250,0 0-2519,0 18 0,0-13 0,0 30 0,0-30 0,0 30 0,0-30-1,17 30 1,-12-30 90,12 30-90,-17-12 90,0 35-180,0-32 180,18 45-90,-14-44 0,14 31-90,-18-36 90,0 14-90,0-32 90,0 14-90,0 0 0,0-14-90,0 14-360,0-18-1574,0 0 0,11 5 0,4 1 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24.976"/>
    </inkml:context>
    <inkml:brush xml:id="br0">
      <inkml:brushProperty name="width" value="0.08571" units="cm"/>
      <inkml:brushProperty name="height" value="0.08571" units="cm"/>
    </inkml:brush>
  </inkml:definitions>
  <inkml:trace contextRef="#ctx0" brushRef="#br0">38 99 6633,'-21'-10'1799,"4"2"-1259,17 8 3777,0 0-4137,0-18-90,0 14 90,18-14-90,-14 18 0,14 0 90,-1 0-180,5 0 180,18 0-180,-1-18 180,1 14-180,-18-14 90,30 18-90,-43 0 0,44 0-90,-49 0-90,14 0 0,-18 0-1574,0 0 0,16 6 0,5 3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25.403"/>
    </inkml:context>
    <inkml:brush xml:id="br0">
      <inkml:brushProperty name="width" value="0.08571" units="cm"/>
      <inkml:brushProperty name="height" value="0.08571" units="cm"/>
    </inkml:brush>
  </inkml:definitions>
  <inkml:trace contextRef="#ctx0" brushRef="#br0">38 33 6723,'-21'-18'3868,"5"3"-3328,16 15 3867,0 0-4317,0 18 0,17-13-90,-12 12 90,12 1-90,-17-13 180,18 48-180,-14-26 90,14 31-90,-18-36 90,18 14-90,-14-14 90,13 0-90,-17 14-450,0-32 270,0 14-989,0 0 539,0-14-3957,0 14 2608,0-18 1979,18 0 0,-11 16 0,14 5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25.958"/>
    </inkml:context>
    <inkml:brush xml:id="br0">
      <inkml:brushProperty name="width" value="0.08571" units="cm"/>
      <inkml:brushProperty name="height" value="0.08571" units="cm"/>
    </inkml:brush>
  </inkml:definitions>
  <inkml:trace contextRef="#ctx0" brushRef="#br0">28 38 6453,'-15'-21'1619,"3"4"-1169,12 17 3688,0 0-3958,17 18 0,-13-13-1,32 12 1,-32 1-90,14-13 90,-18 12 180,17 19-270,-12-27 180,30 62-270,-13-62 270,17 62-180,-17-62 0,13 45-1,-13-32 1,18 18-90,-1-18 0,-17-4-449,13-18 179,-13 18-1349,0-14 989,13 14-4317,-13-36 4947,0 14 0,14-4 0,-14 21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26.423"/>
    </inkml:context>
    <inkml:brush xml:id="br0">
      <inkml:brushProperty name="width" value="0.08571" units="cm"/>
      <inkml:brushProperty name="height" value="0.08571" units="cm"/>
    </inkml:brush>
  </inkml:definitions>
  <inkml:trace contextRef="#ctx0" brushRef="#br0">413 64 6813,'-10'-13'2069,"3"2"-1619,7 11-91,-18 0 91,14 0 270,-14 0-360,18 0 449,0 0-539,0-17 90,0 12-180,0-13 0,0 18 179,-17 18-269,12-13 360,-30 48-360,13-44 270,-35 62-180,31-44 90,-27 31-181,49-18 181,-31 0-180,30 0 0,-30 0 0,31-18 0,-32 14 0,32-32-90,-13 32 0,17-32-270,0 32 90,0-32-1169,0 32 809,0-31-3687,0 12 2338,17-17 1889,-13 0 0,26 3 0,-14-1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51.481"/>
    </inkml:context>
    <inkml:brush xml:id="br0">
      <inkml:brushProperty name="width" value="0.08571" units="cm"/>
      <inkml:brushProperty name="height" value="0.08571" units="cm"/>
    </inkml:brush>
  </inkml:definitions>
  <inkml:trace contextRef="#ctx0" brushRef="#br0">181 71 6633,'-12'-17'1259,"1"4"-809,11 13 540,0 0-631,0-18-89,0 14 0,0-15 0,0 19 450,-17 0-541,13 0 361,-31 0-450,31 0 270,-14 19-270,18-15 180,-18 14-180,14-18 90,-32 19-180,32-15 179,-14 33-179,18-33 90,0 33-90,0-34 90,0 34-90,18-33-90,-14 33 90,32-33-269,-14 33 179,0-33-180,13 15 180,-31-19-180,31 0 180,-31 0-90,32-19 180,-32 15-180,14-14 180,-18 18-90,18-19 90,-14 15-90,14-14 90,-18-1 0,0 15 0,-18-14-90,14-1 90,-14 16 0,0-34-90,-4 33 90,0-33 0,4 33 0,18-15 0,-17 19 0,13 0 0,-13 0-90,17 0 1,-18 0-631,14 0 450,-14 0-90,18 0-472,0 0 0,1 6 0,0 1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27.337"/>
    </inkml:context>
    <inkml:brush xml:id="br0">
      <inkml:brushProperty name="width" value="0.08571" units="cm"/>
      <inkml:brushProperty name="height" value="0.08571" units="cm"/>
    </inkml:brush>
  </inkml:definitions>
  <inkml:trace contextRef="#ctx0" brushRef="#br0">121 184 6363,'-1'-13'1350,"0"2"-991,1 11 1,-17 0 0,12 0 0,-12 0-90,17 0 2428,0 0-2608,17 0-90,-12 0 90,30 0-90,-31 0 0,14 0 90,-1 0 0,-12 0-90,30 0 0,-31 0 0,31-17 0,-30 12-90,30-13 90,-31 18-90,14 0 0,-18 0 0,0-17 90,0 12-90,0-13 0,0 18 90,-18-18 90,14 14 0,-14-14-90,18 18 180,-35 0-90,26-18 90,-26 14-90,18-14 180,12 18-180,-30 0 269,13 0-359,0 0 90,5 18 0,17-14 0,0 14 0,0-18 0,-18 0 90,14 0-180,-14 0 90,18 18 0,0-14 0,-18 14 0,14-18 0,-13 0-90,17 0 180,0 18-180,0-13 180,0 30-180,0-30 89,0 30 1,0-13 0,17 19-90,-13-19 90,32 13-90,-32-30-90,49 13 0,-45-18-989,63 0 539,-45 0-3687,31 0 2338,-17 0 1889,-18 0 0,17-4 0,-11-1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30.856"/>
    </inkml:context>
    <inkml:brush xml:id="br0">
      <inkml:brushProperty name="width" value="0.08571" units="cm"/>
      <inkml:brushProperty name="height" value="0.08571" units="cm"/>
    </inkml:brush>
  </inkml:definitions>
  <inkml:trace contextRef="#ctx0" brushRef="#br0">53 52 6363,'-7'-29'1440,"1"6"-991,6 23 271,0 0-450,-17 0 0,12 0-91,-12 0 271,17 0 450,0 0-720,17 18-1,-12 4 1,12 1 0,-17-5 450,0 17-450,0-8 270,0 49-360,0-50 269,0 45-179,0-62 180,0 63-270,0-46 90,18 32-90,-14-36 90,-4 14-180,-4-31 180,4 12-180,4-17 0,14 0-90,-18 0-450,0 0 270,0 18 0,0-13-90,0 12-1079,0-17 1079,0 0 0,0 0 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31.522"/>
    </inkml:context>
    <inkml:brush xml:id="br0">
      <inkml:brushProperty name="width" value="0.08571" units="cm"/>
      <inkml:brushProperty name="height" value="0.08571" units="cm"/>
    </inkml:brush>
  </inkml:definitions>
  <inkml:trace contextRef="#ctx0" brushRef="#br0">331 14 6363,'-8'-7'1799,"2"1"1529,6 6-2968,0 0-90,-18 0-90,-4 0-90,0 18 270,-13 4-270,31 0 0,-31-4 179,13 0-89,-18 4-90,18 0 0,-13-4-90,31-18 90,-14 18-90,18-14 90,-17 14-90,12-18 0,-12 0 90,17 0-90,0 0 0,17 0 0,-12 0 0,12 18 0,-17-14 0,18 14 0,4-18-90,0 18 90,13-14 90,-31 14-90,14-18 0,-1 0 0,-12 0-90,30 18 90,-13-13 0,0 12-180,13 1 180,-13-13-90,0 30 90,13-30-90,-31 12 90,14-17 0,-18 0 0,0 0 0,18 0 0,-14 0 0,13 0-90,-17 18 90,0-13-179,0 13 89,18-18-450,-14 0 270,14 0-1619,-18 0 0,0 0 1889,0-18 0,17 24 0,3-10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31.973"/>
    </inkml:context>
    <inkml:brush xml:id="br0">
      <inkml:brushProperty name="width" value="0.08571" units="cm"/>
      <inkml:brushProperty name="height" value="0.08571" units="cm"/>
    </inkml:brush>
  </inkml:definitions>
  <inkml:trace contextRef="#ctx0" brushRef="#br0">12 51 6903,'-6'-6'1709,"0"2"-1259,6 4 4227,0 0-4587,0-18 0,0 13 0,0-12-90,18 17 90,-14 0 90,31 0-180,-30 0 90,30 0-90,-31 0-180,31 0 90,-30 0-540,30 0 181,-31 0-1081,14 0 631,-18 0 899,0 0 0,15 12 0,3 4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32.272"/>
    </inkml:context>
    <inkml:brush xml:id="br0">
      <inkml:brushProperty name="width" value="0.08571" units="cm"/>
      <inkml:brushProperty name="height" value="0.08571" units="cm"/>
    </inkml:brush>
  </inkml:definitions>
  <inkml:trace contextRef="#ctx0" brushRef="#br0">1 66 6453,'17'-14'4947,"14"2"-4857,-26 12 90,12 0 0,1 0 180,4 0-270,18 0 90,-18 0-180,13-17-180,-30 12-90,30-13-719,-31 18 539,14 0-3418,-18 0 3868,0 0 0,10 12 0,2 3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33.220"/>
    </inkml:context>
    <inkml:brush xml:id="br0">
      <inkml:brushProperty name="width" value="0.08571" units="cm"/>
      <inkml:brushProperty name="height" value="0.08571" units="cm"/>
    </inkml:brush>
  </inkml:definitions>
  <inkml:trace contextRef="#ctx0" brushRef="#br0">60 81 6363,'-33'-44'8456,"7"8"-8367,26 36 361,0 0-450,0 18 90,0-14 0,17 32 0,-12-32 0,12 32 0,-17 4 0,0-14 90,0 46-90,0-46 90,0 32-180,0-18 90,18 18 0,-14-31-90,14 8 0,-18-17 90,0-13-90,0 30 0,0-30 0,0 13-90,0-18-90,0 0 0,0 17 0,0-12-90,0 13 0,0-18-1754,0 0 0,12-15 0,4-3 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33.689"/>
    </inkml:context>
    <inkml:brush xml:id="br0">
      <inkml:brushProperty name="width" value="0.08571" units="cm"/>
      <inkml:brushProperty name="height" value="0.08571" units="cm"/>
    </inkml:brush>
  </inkml:definitions>
  <inkml:trace contextRef="#ctx0" brushRef="#br0">27 146 6723,'-15'-14'1799,"3"3"-1259,12 11 4767,0 0-5217,18 0 0,-14 0 0,14-18-90,-1 14 90,-12-14-90,12 18 90,1 0-90,-14 0 89,31 0-89,-13 0 0,18 0 90,-1-18-90,1 14 90,17-14-90,-31 18-90,27 0 0,-49 0-269,14 0 269,-18-18-990,0 14 631,0-14-1081,0 18 1305,0 0 0,-5 22 1,-1 5-1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34.098"/>
    </inkml:context>
    <inkml:brush xml:id="br0">
      <inkml:brushProperty name="width" value="0.08571" units="cm"/>
      <inkml:brushProperty name="height" value="0.08571" units="cm"/>
    </inkml:brush>
  </inkml:definitions>
  <inkml:trace contextRef="#ctx0" brushRef="#br0">15 16 6453,'-8'-8'2789,"2"1"-2340,6 7 3239,0 0-3508,0 18 0,0-14 0,0 14 0,0-18 0,0 18 180,17 4-270,-13 18 179,14 0-179,-18 0 180,0 0-180,0 0 0,18 0-90,-14-17 180,14 12-180,-18-30-360,0 30 180,0-30-809,0 12 449,0-17-1079,0 0 0,4 16 0,3 2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34.690"/>
    </inkml:context>
    <inkml:brush xml:id="br0">
      <inkml:brushProperty name="width" value="0.08571" units="cm"/>
      <inkml:brushProperty name="height" value="0.08571" units="cm"/>
    </inkml:brush>
  </inkml:definitions>
  <inkml:trace contextRef="#ctx0" brushRef="#br0">20 16 6813,'-11'-9'1619,"3"2"-1169,8 7 3508,0 0-3688,17 0-91,-12 0 91,12 18-90,-17-14 0,0 14 0,0 0 0,18-14 360,-14 50-91,31-10-359,-30 1 90,30 8-90,-31-31 90,49 19-180,-44-19 90,44 13-180,-32-30-270,19 13 180,-18-18-90,-4 0-89,-1 0-91,-13 0 0,14 0-90,0 0-3597,4 0 2248,0 0 1889,-5-18 0,-1 26 0,3-11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35.128"/>
    </inkml:context>
    <inkml:brush xml:id="br0">
      <inkml:brushProperty name="width" value="0.08571" units="cm"/>
      <inkml:brushProperty name="height" value="0.08571" units="cm"/>
    </inkml:brush>
  </inkml:definitions>
  <inkml:trace contextRef="#ctx0" brushRef="#br0">397 46 6813,'-1'-3'2339,"-18"-17"-1889,15 15-181,-14-13 91,18 18 0,0 0-90,0 18 0,-17-13 539,12 12-539,-12 1-90,-1-13 270,14 12-180,-14 1-91,1-13 91,12 30-90,-12-30 0,-1 30 450,-3-12-450,-1 17 179,-13 18-179,31-33 90,-32 29-180,32-32 180,-31 18-270,31 0 180,-32-18-180,32 14 90,-14-32-180,18 14-540,0 0 360,0-13-1259,0 12 720,0-17-586,0 0 1,11 10 0,3 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09:26.402"/>
    </inkml:context>
    <inkml:brush xml:id="br0">
      <inkml:brushProperty name="width" value="0.08571" units="cm"/>
      <inkml:brushProperty name="height" value="0.08571" units="cm"/>
    </inkml:brush>
  </inkml:definitions>
  <inkml:trace contextRef="#ctx0" brushRef="#br0">509 143 6633,'-13'-17'1259,"3"4"-899,10 13 2339,0 0-2429,0-17-91,0 13 91,0-12 90,0 16-180,0 0 270,-17-17-360,13 13 180,-29-13-180,29 17 89,-46-16-179,42 11 90,-42-11-90,29 16 0,-16 16 0,0-11 90,-1 28-90,18-29 0,-14 29 0,14-12 0,-18 16 0,17-16 0,-12 29 0,29-42 90,-12 59-180,16-59 180,0 58-90,0-41 0,16 29 0,-12-17 0,63 17 0,-55-29 45,35 4 0,6-8-45,-24-17 0,21 13 0,4-1 0,-9-11-345,26 11 345,-34-16 0,-16 0 0,12 0 0,-12 0 0,16-16 0,1 11 0,-18-11 0,-3 16 0,-1 0 345,-11-17-345,28 13-90,-29-29 90,13 29-90,-1-46 90,-12 42 0,13-59 0,-17 59-90,0-58 90,-17 41 0,-3-46 0,-1 30-90,-12-13 90,12 33 0,0 4 0,-12 1 0,29 12 0,-29-13 0,28 0-90,-28 13 90,12-12 0,-16-1 0,16 13 0,-28-13 0,40 17-89,-41 0 89,46 0 0,-12 0-90,16 0 90,-17 17 0,13-13 90,-13 46-90,17-42 0,0 58 0,0-57 89,17 57-89,-13-41 90,46 46-90,-42-30 90,59 30-90,-43-46 90,47 24-90,-46-28 90,41 17-90,-41-18 0,62 13 0,-58-28 0,38 28 0,-46-29 0,-1 13 0,-3-1 90,0-12-90,-13 13 0,12-17 0,-16 0 0,0 0 0,17 0 90,-13 0-90,13 0-270,-17 0-6116,0 0 6386,-17 0 0,8 1 0,-14 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51.903"/>
    </inkml:context>
    <inkml:brush xml:id="br0">
      <inkml:brushProperty name="width" value="0.08571" units="cm"/>
      <inkml:brushProperty name="height" value="0.08571" units="cm"/>
    </inkml:brush>
  </inkml:definitions>
  <inkml:trace contextRef="#ctx0" brushRef="#br0">14 3 6993,'-7'-2'6206,"1"8"-6026,6 17 0,0 13 0,0-31 0,18 31-90,-14-31 180,14 49-180,-18-44 270,17 81-270,-12-78-1,12 79 1,1-83 0,-13 46-90,12-33 90,-17 1-90,0 14-359,18-33 269,-14 14-630,14-18 360,-18 0-1304,0 0 0,14 6 0,4 1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36.192"/>
    </inkml:context>
    <inkml:brush xml:id="br0">
      <inkml:brushProperty name="width" value="0.08571" units="cm"/>
      <inkml:brushProperty name="height" value="0.08571" units="cm"/>
    </inkml:brush>
  </inkml:definitions>
  <inkml:trace contextRef="#ctx0" brushRef="#br0">131 160 6094,'-7'-22'1259,"2"5"-899,5 17 3597,0 0-3957,18 0 90,-14 0-90,13 0 90,1 0-90,-14 0 0,32 0 0,-32 0 0,31 0 0,-31 0-90,32-18 0,-32 14 0,31-14 90,-30 18-180,12 0 180,-17 0-89,0 0-1,0-18 90,0 14-90,0-14 90,0 18 0,0 0 0,-17-18-90,12 14 90,-12-14 90,17 18-90,-18 0 90,14 0 0,-14 0 89,0 0-89,14 0 360,-31 0-360,13 0 180,0 0-180,4 0 270,1 0-270,13 0 179,-32 0-179,32 0 90,-14 0-90,18 0 180,-17 18-270,12-14 270,-12 32-180,17-32 90,-18 14-90,14-18 90,-14 18-180,18 4 90,0 18 0,0-18-1,18 14-89,-14-32 90,31 32-90,-30-31 0,48 12 0,-27-17-719,49 0 359,-32 0-1079,15 0 270,-19-17 1169,1 12 0,8-11 0,2 18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27:38.543"/>
    </inkml:context>
    <inkml:brush xml:id="br0">
      <inkml:brushProperty name="width" value="0.08571" units="cm"/>
      <inkml:brushProperty name="height" value="0.08571" units="cm"/>
    </inkml:brush>
  </inkml:definitions>
  <inkml:trace contextRef="#ctx0" brushRef="#br0">8 29 6004,'-4'-16'809,"0"3"-629,4 13 3058,0 0-3058,0 18 0,0-14 0,0 32 0,0-31 0,0 12 179,0 1-179,0 4 270,0 18-270,0 1 270,0 16-360,0-30 180,0 44-181,0-44 91,0 31-90,0-18 0,18 0 0,-14-18 0,14 14 0,-18-32 0,0 14-90,0 0 0,0-14 0,0 14 0,0-18 360,0 0-360,17 0 0,-12 0 0,12 0 0,-17 0 0,18 0 0,4 0 0,17 0 0,19 0-90,-15 0-90,50 0 90,-45 0-90,44 0 90,-48 0 0,13 0 0,-35 0 0,13 0 90,-30 0 0,30 0 0,-31 0-90,14-18 90,-18 14-90,0-14 90,0 18-359,0 0 359,-18-18-90,14 14 90,-14-14 0,1 18 0,12-18-90,-12 14 90,-1-14 0,14 0 0,-31 14 0,30-14 0,-30 18 90,31-18 0,-14 14 0,1-14 0,12 18 89,-12 0-179,17 0 90,0-18-90,0 14 0,0-14 0,0 18 0,0 0 0,0 18 90,0-14-180,0 14 180,17 0-90,-12-14 0,30 14 0,-13 0 0,17-14 0,-17 32 0,31-32 0,-44 32 0,43-32 0,-47 14 0,12 0 0,-17 4 0,0 18-90,0-17 90,0 12 0,0-30-90,0 30 90,0-30-449,-17 30 359,12-12-630,-12-1 450,17-4-1079,-18-18 540,14 0 809,-14 0 0,18 18 0,1 5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7:26.750"/>
    </inkml:context>
    <inkml:brush xml:id="br0">
      <inkml:brushProperty name="width" value="0.08571" units="cm"/>
      <inkml:brushProperty name="height" value="0.08571" units="cm"/>
    </inkml:brush>
  </inkml:definitions>
  <inkml:trace contextRef="#ctx0" brushRef="#br0">41 76 7083,'-1'-21'270,"-1"4"-180,2 17 1439,0 0-1439,-16 0 0,12 0-90,-13 0 90,17 0 1349,0 0-1349,0-17-90,0 13 0,0-12 0,0 16 2339,0 0-2339,0 16 0,0-12 0,0 13 0,0 0 0,0-13 0,0 29 0,0-29 89,0 29-89,0-29 90,0 30-90,0-30 0,0 29 0,0-29 0,0 29 0,0-28 0,0 11 90,0 1-90,0-13 0,0 12 0,17 1 0,-13-13 0,12 13 0,-16-1 0,17-11 0,-13 11 0,13-16 0,-17 0 0,16 17 0,-12-13 0,30 13 0,-30-17 90,12 0-90,-16 0 0,17 0 0,-13 0 0,29 0 0,-29 0 0,30 0 0,-30 0 0,29 0-90,-29 0 90,13 0 0,-17-17 0,16 13 0,-11-13-90,28 1 90,-29 11 0,13-11 0,-17-1 0,0 13 0,0-13-90,0 1 90,0 12 0,0-13 0,0 17 0,0-16 0,0 11 0,0-28 0,0 29 0,-17-13 0,13 17 0,-13-16 0,17 12 0,-16-13 0,11 17 0,-11-17 0,16 13 0,0-12 0,0 16 0,0-17 0,0 13 0,0-13 0,0 17-89,-17 0 89,13 0-180,-13 0 90,17 0-450,0-16 360,0 12-809,0-13 539,0 17-540,0 0 1,14 13-1,3 4 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7:27.809"/>
    </inkml:context>
    <inkml:brush xml:id="br0">
      <inkml:brushProperty name="width" value="0.08571" units="cm"/>
      <inkml:brushProperty name="height" value="0.08571" units="cm"/>
    </inkml:brush>
  </inkml:definitions>
  <inkml:trace contextRef="#ctx0" brushRef="#br0">36 22 6183,'-20'-12'1170,"4"3"-720,33 9-181,-13 0 91,13 0 0,-17 16-90,0-12 539,0 30-539,0-30 450,0 29-540,0-29 179,0 29-269,0-12 180,16 0-180,-12 12-90,13-29 180,-17 13-180,0-17 90,0 16-90,0-11 90,0 11-90,0-16 180,0 0-90,0 17-90,0-13 0,0 13 0,0-17 0,0 0 0,0-17 0,0 13 0,0-29 0,0 28-90,0-28 90,0 29-90,17-29 90,-13 29 0,12-13 0,-16 1 0,0 11-90,17-28 90,-13 29 0,13-13 0,-17 17-90,16-16 90,-12 12 0,13-13 0,-17 17 0,17 0 0,-13 0 0,12 0 0,-16 0 0,17 17 90,-13-13-90,13 12 0,-17-16 0,0 0 0,16 17 0,-12-13 90,13 29-90,0-28 0,-13 28 0,12-29 0,1 29 0,-13-29 0,13 13 0,-17-17 0,0 16 0,0-11-90,16 11 90,-12-16-90,13 0 0,0 0 0,-13 0 0,12 0 0,-16 0 0,17 0 90,-13 0-90,13-16 90,-17 11 0,0-28 0,16 29 0,-11-13 0,11 1 90,-16 12-90,0-29 180,0 28-180,0-11 90,0 16 0,0 0-90,-16-17 90,11 13-90,-11-13 180,16 17 360,0 0-450,0 17-90,0-13 0,0 13 0,0-1 90,0-11-90,16 28 0,-11-29 90,11 29-90,-16-29-90,0 29 0,0-28-450,0 28 180,17-29-809,-13 29 269,13-29 900,-17 13 0,15-14 0,4 1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7:28.049"/>
    </inkml:context>
    <inkml:brush xml:id="br0">
      <inkml:brushProperty name="width" value="0.08571" units="cm"/>
      <inkml:brushProperty name="height" value="0.08571" units="cm"/>
    </inkml:brush>
  </inkml:definitions>
  <inkml:trace contextRef="#ctx0" brushRef="#br0">6 6 6183,'-5'-4'0,"4"3"0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7:28.575"/>
    </inkml:context>
    <inkml:brush xml:id="br0">
      <inkml:brushProperty name="width" value="0.08571" units="cm"/>
      <inkml:brushProperty name="height" value="0.08571" units="cm"/>
    </inkml:brush>
  </inkml:definitions>
  <inkml:trace contextRef="#ctx0" brushRef="#br0">14 35 6633,'-7'-19'2609,"1"4"-540,6 15-900,0 0-989,0 17 90,0 3-90,0 1 269,0 12-269,0-12-90,0 0 360,0 29-360,0-42 180,0 42-180,0-30 89,0 18-89,0-17-90,0 12 90,17-29-90,-13 12 0,12 1 90,-16-13 0,0 13-90,0-1 90,0 5-90,0 0 0,0-4 0,0-17-90,0 0 90,17 16-90,-13-12 0,13 13-90,-17-17-539,0 0 449,16 0-450,-12 16 361,13-11-2160,0-5 630,-13-5 1889,29-11 0,-28 24 0,12 3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7:28.891"/>
    </inkml:context>
    <inkml:brush xml:id="br0">
      <inkml:brushProperty name="width" value="0.08571" units="cm"/>
      <inkml:brushProperty name="height" value="0.08571" units="cm"/>
    </inkml:brush>
  </inkml:definitions>
  <inkml:trace contextRef="#ctx0" brushRef="#br0">17 23 6273,'-9'-10'1260,"1"1"-901,8 9 1620,0 0-1889,17 0 0,-13 0-90,13 0 0,-17 0 0,16 0-180,-12 0-269,30 0 89,-30 0-2249,29 0 2609,-29 0 0,35-1 0,-12-2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7:29.593"/>
    </inkml:context>
    <inkml:brush xml:id="br0">
      <inkml:brushProperty name="width" value="0.08571" units="cm"/>
      <inkml:brushProperty name="height" value="0.08571" units="cm"/>
    </inkml:brush>
  </inkml:definitions>
  <inkml:trace contextRef="#ctx0" brushRef="#br0">36 31 6453,'-20'-17'1350,"5"4"-901,15 13 3329,0 0-3688,0 17 90,0-13 0,0 29-90,0-29 90,0 29-90,0-29 90,0 30-1,0-30-89,0 29 0,0-29 90,0 29-90,0-29 0,0 30 90,0-14-90,0 1 0,0 12 0,0-12 0,0 0-90,0 12 0,0-29 90,0 29-90,0-28-270,0 11 90,0-16-540,0 0 361,0 17-1260,0-13 719,0 13 900,0-17 0,9 5 0,3 2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7:31.444"/>
    </inkml:context>
    <inkml:brush xml:id="br0">
      <inkml:brushProperty name="width" value="0.08571" units="cm"/>
      <inkml:brushProperty name="height" value="0.08571" units="cm"/>
    </inkml:brush>
  </inkml:definitions>
  <inkml:trace contextRef="#ctx0" brushRef="#br0">26 170 6094,'-14'-11'1079,"3"1"-809,11 10 1619,0 0-1709,0 17-90,0-13 89,17 13-89,-13-17 90,12 0 180,-16 0-360,17 0 180,4 0-90,-1 0 0,14-17 0,-30 13 0,12-13-90,1 17-90,-13-16 90,13 12 0,-17-13 0,0 17-90,0 0 90,0-16 0,0 11 0,0-11 0,0 16 0,0 0 0,0-17 0,0 13 0,0-13 90,0 17-90,0 0 180,-17 0-180,13 0 90,-13 0 0,17 0 0,-16 0-1,12 0 1,-13 0 90,17 17-90,0-13 0,0 13 0,-17-17 0,13 16 90,-12-11-90,16 11 0,0-16 0,0 17 0,0-13 0,-17 12 180,13 1-180,-13-13 179,17 29-179,0-28 90,0 28-90,0-29 0,0 29-90,0-29 90,17 13-90,-13-1 0,13-11 90,-17 11-90,0-16 0,16 0 0,-12 0 0,30 0 90,-30 0-180,29 0 90,-29 0-90,29 0 90,-29 0-180,30-16 90,-14 11 0,18-28 90,-17 29-90,-5-29 90,-16 29-90,17-13 90,-13 17 0,13-16 0,-17 11 0,0-11-90,0-1 90,0 13 0,0-29 0,0 29 0,0-29 0,0 28 0,0-28 0,0 29 90,0-13-90,0 17 90,0-16 0,0 12 0,0-13-90,0 17 90,0 0 0,-17 0-90,13 0 0,-13 17 0,17-13 90,0 12 0,0 1-90,0-13 90,0 29 0,0-28-90,0 28 90,0-29-90,0 29 90,17-29-90,-13 29 0,13-28 0,-1 11 90,-12-16-90,29 17 0,-28-13 0,11 13 0,-16-17 90,17 0-90,-13 0 0,29 16-90,-29-12 90,13 13 0,-17-17 0,0 16 0,0-11 0,0 11 0,0-16 0,0 17 0,0-13 90,-17 13-90,13-17 0,-12 0 0,16 0 0,0 0 0,-17 0 90,13 0-90,-13 0-90,17 0-270,0 0 270,0-17 90,0 13-90,0-13 0,17 17 0,-13-16 0,13 11-90,-1-28 90,-12 29 0,13-29 0,-17 29-89,17-29 179,-13 28-90,12-28 90,-16 29-90,0-29 90,0 29 0,17-13 0,-13 17 0,13-16 0,-17 11 0,0-11 90,0 16 90,0 0-180,-17-17 0,13 13 89,-13-13-89,17 17 180,0 0-180,0 17 0,0-13 0,0 29 90,0-28-90,0 11 90,0-16-90,17 17 90,-13-13-90,13 12 0,-17 1 90,0-13-90,16 13 0,-12-1 90,13-11-90,-17 11 0,17 1 0,-13-13 0,12 13 0,1-17 90,-13 16-90,13-12 0,-17 13 0,0-17 0,16 0 0,-12 0-90,13 0 90,-17 0 0,0 0 0,-17 16 0,13-11 0,-12 11 0,16-16 0,0 0-90,-17 0 0,13 0-449,-29 0 179,29 0-1619,-30 0-90,14 0 2069,-1 0 0,2 13 0,17 3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2:51.028"/>
    </inkml:context>
    <inkml:brush xml:id="br0">
      <inkml:brushProperty name="width" value="0.08571" units="cm"/>
      <inkml:brushProperty name="height" value="0.08571" units="cm"/>
    </inkml:brush>
  </inkml:definitions>
  <inkml:trace contextRef="#ctx0" brushRef="#br0">50 329 6543,'-6'-16'1529,"0"3"900,6 13-1530,0 0-449,0 49-360,0-36 0,-16 53 0,12-62-90,4 30 90,4-30 0,-4 12-90,-4 1 180,-13 4-90,17 0 0,0 28 0,0-40 0,0 57 0,0-58 0,0 42-90,0-46 90,17 29-90,-13-28 0,12 28 89,-16-29-89,0 13 90,0-17 540,0 0-540,-16-17-90,12 13 0,-13-29 90,17 28-90,0-28 0,0 29 0,0-29 0,0 29 0,0-29 0,0 12 0,0-17 90,0 1-90,0 16 0,0-12 0,0 29 0,0-29 0,0 12 0,0-16 0,0-1 0,0 1 0,0 16 0,0-12 0,0 29 0,17-29 0,-13 29 0,12-13 0,-16 0 0,0 13 0,0-29 0,0 12 0,0 0 0,0 5 0,17-1-90,-13-3 90,13-1 0,-1 4 0,-12 17 0,13-16 0,-17 11 0,17-11 0,-13 16 0,12 0 0,1 0 0,-13 0-90,29 0 90,-29 0 0,30 0 0,-30 0 0,29 0 0,-29 0-90,13 0 90,-1 0 0,-11 16 0,28 5 0,-29 0 0,29 12 0,-12-12-90,0 16 90,-5 1-180,1-1 180,-13 0-90,-4 1 0,-4-18 90,-13 14-90,17-30 90,-16 29 0,-5-29 0,-16 29 0,16-29 0,-12 13 0,12-17-90,-17 0 0,1 0-359,0 0 269,16 0-900,-12 0 541,29 0-3599,-13 0 4138,17 0 0,9 13 0,2 4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53.417"/>
    </inkml:context>
    <inkml:brush xml:id="br0">
      <inkml:brushProperty name="width" value="0.08571" units="cm"/>
      <inkml:brushProperty name="height" value="0.08571" units="cm"/>
    </inkml:brush>
  </inkml:definitions>
  <inkml:trace contextRef="#ctx0" brushRef="#br0">178 226 6633,'-10'-30'4408,"-16"17"-4049,22-5-179,-14 18 90,18 0 360,0 0-180,-18 0-360,14 0 269,-31 0-269,30 0 0,-13 18-90,18-13 90,-17 13 0,12-18-90,-12 19 90,17 4-90,0 0-180,0 14 90,0-33-449,0 33 359,0-33-540,17 33 450,-12-33-539,30 14 539,-13-18-360,0 0 450,14 0-359,-14 0 449,0 0 90,-4-18 0,-18 14 270,0-15-181,0 1 631,0-5-540,0 1 90,0 3-90,0 1 90,0 14-1,0-15-89,0 19 270,0 0-180,0-18 360,0 13-451,0-14 361,0 19 90,0 0-630,0 19 0,0-14 0,0 13 90,0 1-90,0-15 0,0 14 0,17-18 90,-12 19-90,12-15 0,1 33 0,4-33-180,18 14 90,-18-18-90,13 0 90,-30 0-180,30 0 180,-31 0 0,32 0 0,-32 0-90,14-18 90,-18 14 90,0-15-90,0 1 1,0 14-1,0-33 0,0 14 90,0 0 0,0 4 90,-18 19-90,14 0 0,-14-18 179,18 13-179,0-13 180,-18 0-90,14 13 90,-14-13-90,18 0 0,0 13-90,-17-13 90,12 18-90,-12 0 90,17 0 90,0 0-180,17 18 0,-12-13 0,12 13 90,-17 0-90,18-13 0,4 31 0,0-31-90,31 13 90,-44-18-270,62 0 270,-62 0-90,44 0 90,-49 0-90,31 0 90,-30 0-90,12 0 90,-17 0 0,18 0 0,-13 0 90,12 0-90,-17 0 630,0 0-630,0 19 0,0-14 0,0 13 0,0-18 90,0 0-90,0 19 0,0-15 0,18 14 0,-14-18-180,32 19 90,-14-15-270,17 14 270,-16-18-360,12 0 360,-31 0-269,49 0 269,-44 0-90,27-18 180,-36 14-90,17-33 90,-12 33 90,12-15-90,-17 1 180,0 13 0,0-32 179,-17 14-269,12 0 90,-12 5-90,17 18 180,0 0-180,0-18 90,0 13 0,0-31 0,0 31 179,-18-13-179,13 18 90,-12-18-180,17 13 90,0-13-90,0 18 90,0 0-180,0 18 0,0-13 0,0 31 0,0-31 0,17 13 0,-12 0 0,13-13 90,-18 50-180,17-46-90,-12 46 0,12-50-989,1 32 629,-14-33-3957,32 14 2518,-32-18 1979,14 0 0,-1 9 0,4 3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2:52.178"/>
    </inkml:context>
    <inkml:brush xml:id="br0">
      <inkml:brushProperty name="width" value="0.08571" units="cm"/>
      <inkml:brushProperty name="height" value="0.08571" units="cm"/>
    </inkml:brush>
  </inkml:definitions>
  <inkml:trace contextRef="#ctx0" brushRef="#br0">49 148 6273,'-27'-20'7556,"5"5"-7376,22 15 540,0 0-630,17 0-1,-13 0 91,29 0-180,-29 0 180,46 0-180,-42 0 180,75 0-180,-54 0 45,29 0 0,5 0-45,3 0 45,-3 0 0,-1 0-45,0 0 90,25 0-90,-45 0 0,-5 0 0,-4 0 0,-29 0 0,13 0 0,-17 0-90,17-17 90,-13 13 0,12-13-90,-16 17 0,-16 0 90,-5 0-90,-16-16 0,16 12 90,-12-13 0,28 17 0,-11 0 0,-1 0 0,13-17 0,-12 13 0,-1-12 0,13 16 0,-13 0 0,17 0 450,0 0-450,-16 0 0,11 0 0,-11 0 0,16 0 90,0 0-90,16 0 0,-11 0 0,28 0 0,-12 0 0,-1 0 0,13 0 0,-12 0-90,17 16 0,-18-12-90,14 30 90,-14-30-90,1 29 90,-4-29-90,-1 13 180,-12-17-179,13 16 179,-17-12-90,-17 30 0,13-30 0,-12 12 0,16 1 0,-17-13 0,13 13-180,-13-17-360,1 16 271,12-12-5398,-30 30 5757,30-30 0,-10 24 0,18-13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2:53.070"/>
    </inkml:context>
    <inkml:brush xml:id="br0">
      <inkml:brushProperty name="width" value="0.08571" units="cm"/>
      <inkml:brushProperty name="height" value="0.08571" units="cm"/>
    </inkml:brush>
  </inkml:definitions>
  <inkml:trace contextRef="#ctx0" brushRef="#br0">27 60 6543,'-14'-12'3148,"2"2"-2788,12 10 2429,0 0-2699,17 0 0,-13 0 0,12 0-1,1 0 91,4 0-180,-1 0 180,30-17-180,-42 13 90,42-12 0,-29 16-90,0 0 90,12 0-90,-29 0 0,13 0 0,-17 0-6926,0 0 6926,-17 0 0,22 19 0,-10 4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2:53.446"/>
    </inkml:context>
    <inkml:brush xml:id="br0">
      <inkml:brushProperty name="width" value="0.08571" units="cm"/>
      <inkml:brushProperty name="height" value="0.08571" units="cm"/>
    </inkml:brush>
  </inkml:definitions>
  <inkml:trace contextRef="#ctx0" brushRef="#br0">0 63 6633,'10'-14'7466,"5"3"-7286,6 11 90,12 0-180,-29 0-90,29 0 180,21-16-180,-8 11 0,8-11 0,-21 16 89,-12 0-89,-1 0 0,14 0 90,-30 0-90,12 0-269,-16 0-1575,0 0 0,8 7 0,2 1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2:56.080"/>
    </inkml:context>
    <inkml:brush xml:id="br0">
      <inkml:brushProperty name="width" value="0.08571" units="cm"/>
      <inkml:brushProperty name="height" value="0.08571" units="cm"/>
    </inkml:brush>
  </inkml:definitions>
  <inkml:trace contextRef="#ctx0" brushRef="#br0">427 83 6183,'-9'-5'1260,"2"-15"-900,7 16-1,0-13-89,0 17 1259,0 0-1349,-17 0 0,13 0 0,-12 0 270,16 0-360,0-16 180,-17 12-181,13-13 181,-46 17-180,42 17 180,-42-13-180,46 12 180,-46-16-180,42 17 0,-42-13 0,46 13 0,-29-1 0,28-11 0,-28 44 0,29-40 0,-29 57-1,29-58-89,-13 59 0,17-59 0,0 42 0,0-29 0,0 16 0,0 0 90,17 1 0,-13-1-90,29-16 0,-29 12 90,29-29-90,-12 13 0,0-1 90,12-11-90,-12 11 90,16-16-90,17 17 90,-29-13-90,25 12 0,-46-16 0,29 0 90,-29 0-90,30 0 0,-30 0 0,12 0-270,1 0 90,-13 0-899,29-16 539,-29 12-4317,-4-13 4857,-4 1 0,-9 22 0,17-8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2:56.488"/>
    </inkml:context>
    <inkml:brush xml:id="br0">
      <inkml:brushProperty name="width" value="0.08571" units="cm"/>
      <inkml:brushProperty name="height" value="0.08571" units="cm"/>
    </inkml:brush>
  </inkml:definitions>
  <inkml:trace contextRef="#ctx0" brushRef="#br0">28 65 6273,'-15'-15'5038,"2"3"-4949,13 12 91,17 0-90,-13 0 0,13 0 0,-17 0 0,16 0 90,5-16-180,17 12 180,-1-13-180,0 17 90,-16 0-90,12 0 90,-29 0-90,30 0 0,-30 0 0,12 0 0,1 0 90,-13 0-90,13 0 0,-17 0 90,16 0-180,-12 0-180,13 0 180,-17 0-1260,0 0 1,1 10 0,1 3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2:57.080"/>
    </inkml:context>
    <inkml:brush xml:id="br0">
      <inkml:brushProperty name="width" value="0.08571" units="cm"/>
      <inkml:brushProperty name="height" value="0.08571" units="cm"/>
    </inkml:brush>
  </inkml:definitions>
  <inkml:trace contextRef="#ctx0" brushRef="#br0">115 46 6273,'-22'-5'1260,"5"1"-901,17 4 811,0 0-900,-17 0-90,13 0-1,-13 0 181,17 0-270,0 0 270,0 17-270,0-13 180,-16 13-180,11-1 90,-11-11-90,16 11 0,0 1-1,16-13 1,-11 29-90,11-29 90,1 13 0,-13-17-90,29 0 0,-29 0 0,29 0 0,-28 0-90,11 0 0,-16 0 90,17-17 0,-13 13-90,13-29 90,-34 29 0,13-29 0,-13 28 0,17-28 0,0 29 0,-16-13 0,11 17-89,-11 0-91,-1-16 0,13 12-720,-29-13 181,29 17-810,-13 0 359,17 0 1170,-16 0 0,22 9 0,-9 2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2:57.883"/>
    </inkml:context>
    <inkml:brush xml:id="br0">
      <inkml:brushProperty name="width" value="0.08571" units="cm"/>
      <inkml:brushProperty name="height" value="0.08571" units="cm"/>
    </inkml:brush>
  </inkml:definitions>
  <inkml:trace contextRef="#ctx0" brushRef="#br0">37 15 6363,'-21'-8'1440,"5"1"-1081,16 7 2879,0 0-3148,0 17 90,0-13-90,0 29 0,0-29 90,0 13 0,0-1-90,0 5 180,0 17-180,0-1 90,0 0-180,0 1 90,0-18-90,0 14 90,0-30-90,0 29 0,0-29 90,0 29-90,0-29 89,0 46 1,0-41 0,0 24-90,0-17 90,0-12-90,17 30 90,-13-14-90,13 1 90,16 12-90,-8-28 90,29 11-90,-17-16 0,17 0 90,-12 0-90,12 0 0,-34 0 0,14 0 0,-30 0 90,12 0-90,1 0 0,-13 0 0,13 0 0,-17-16-270,16 11 180,-12-11-1169,13 16 809,-17 0-3058,-17-17 2069,13 13 1439,-12-13 0,17 22 0,2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2:58.452"/>
    </inkml:context>
    <inkml:brush xml:id="br0">
      <inkml:brushProperty name="width" value="0.08571" units="cm"/>
      <inkml:brushProperty name="height" value="0.08571" units="cm"/>
    </inkml:brush>
  </inkml:definitions>
  <inkml:trace contextRef="#ctx0" brushRef="#br0">27 76 6273,'-15'-1'1260,"3"1"-901,12 0 3959,0 0-4228,17 0 0,-13 0 0,13 0 90,-17 0-180,16 0 270,5 0-270,0-16 90,28 12 0,-40-13-1,57 17-89,-58 0 0,26 0 0,-34 0 90,16 0-90,-12 0 0,13 0 0,-17 0 90,0 0-90,17-17-90,-13 13-179,12-12-1,-16 16-2339,0 0 810,-16 0 360,12 0 1439,-13 0 0,19 4 0,1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2:59.148"/>
    </inkml:context>
    <inkml:brush xml:id="br0">
      <inkml:brushProperty name="width" value="0.08571" units="cm"/>
      <inkml:brushProperty name="height" value="0.08571" units="cm"/>
    </inkml:brush>
  </inkml:definitions>
  <inkml:trace contextRef="#ctx0" brushRef="#br0">7 48 6094,'-3'-3'989,"0"1"5038,3 2-5938,16 0 1,-11 0-90,28-16 90,-29 28 0,29-41-90,-29 41 0,29-28 90,-28 16-90,28 0 90,-29 0-90,29 0 0,-29 0 0,30 0 180,-14 0-180,18 0 90,-1 0-90,-16 0 90,-5 0 0,-16 0-90,0 0 90,17 0-90,-13 0 90,13 0-90,-17 0-7196,0 0 7196,-34 0 0,36-2 0,-23-1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00.133"/>
    </inkml:context>
    <inkml:brush xml:id="br0">
      <inkml:brushProperty name="width" value="0.08571" units="cm"/>
      <inkml:brushProperty name="height" value="0.08571" units="cm"/>
    </inkml:brush>
  </inkml:definitions>
  <inkml:trace contextRef="#ctx0" brushRef="#br0">11 173 6633,'-6'-13'1439,"1"3"-989,5 10 4857,0 0-5307,17 0 90,3 0-90,1 0 90,12 0-90,-28 0 90,44 0-90,-40 0 90,74 0-90,-54 0 45,23 0 0,-1 0-45,-21 0-90,36 0 90,-45 0 0,-1 0 0,-3 0 0,-17 0 0,17 0-90,-13 0 90,12 0 0,-16 0-630,0 0 540,0-17 90,0 13 0,-16-12-90,12 16 90,-13 0 0,0-17-90,13 13 90,-29-13 0,29 17 0,-13 0 0,17 0 90,0-16-90,0 11 90,0-11 90,-16 16-180,12 0 180,-13-17-90,17 13 180,0-12-180,0 16 270,-17 0-270,13 0 179,-12 0-179,16 0 450,0 0-540,16 16 0,-12-12 0,30 13 0,-30-17 0,29 0 0,-29 0 0,29 0 0,5 16 0,-13-11 0,41 28-90,-58-29-90,59 29 90,-59-29 0,25 13 0,-33-17-89,17 17 179,-13-13-180,-4 29 180,-4-29-180,-13 13 90,1-17-540,11 16 270,-11-12-1169,-1 13 450,13 0 1079,-29-13 0,30 23 0,-12-14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53.679"/>
    </inkml:context>
    <inkml:brush xml:id="br0">
      <inkml:brushProperty name="width" value="0.08571" units="cm"/>
      <inkml:brushProperty name="height" value="0.08571" units="cm"/>
    </inkml:brush>
  </inkml:definitions>
  <inkml:trace contextRef="#ctx0" brushRef="#br0">71 68 7083,'-17'-15'4407,"-14"-14"-9084,26 24 4677,-13-13 0,32 34 0,3 3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01.752"/>
    </inkml:context>
    <inkml:brush xml:id="br0">
      <inkml:brushProperty name="width" value="0.08571" units="cm"/>
      <inkml:brushProperty name="height" value="0.08571" units="cm"/>
    </inkml:brush>
  </inkml:definitions>
  <inkml:trace contextRef="#ctx0" brushRef="#br0">328 30 6543,'-16'-17'990,"4"4"-631,12 13 1351,0 0-1531,-17 0 1,13 0 0,-13 17-90,1-13 90,12 13 90,-30-1-180,30-12 450,-29 46-361,29-25 271,-29 46-360,12-30 360,-16 46-360,16-41 0,2 15 0,5-2 0,9-25 0,-4 24 0,2 0-90,7-29 179,16 58-179,-11-46 180,28 47-180,-12-43 90,32 26-90,-11-34 90,29 1 0,-30-1-90,30 0 0,-47-16 90,43-4 0,-59-17 90,42 0-90,-46 0-90,13 16 90,-17-12 0,16 13 0,-12-17 0,13 0 0,-17 0-1912,0 0 1,-10-10-1,-2-1 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02.650"/>
    </inkml:context>
    <inkml:brush xml:id="br0">
      <inkml:brushProperty name="width" value="0.08571" units="cm"/>
      <inkml:brushProperty name="height" value="0.08571" units="cm"/>
    </inkml:brush>
  </inkml:definitions>
  <inkml:trace contextRef="#ctx0" brushRef="#br0">13 2 6183,'-7'5'4948,"2"-11"-4768,5 39 89,0-29 181,0 46-270,0-42 0,0 42 0,0-46-90,0 29 90,0-12 0,17 17-90,-13-18-90,12 14 89,-16-14 1,0 1-90,0 12 0,0-29 90,0 46 0,0-41-90,17 40 90,-13-28-90,13 0 0,-17-5 0,0-16 90,0 17-90,0-13 0,0 13 0,0-17 90,0 16-90,0-11 90,0 11-90,0-16-5037,0 0 3328,-17 0 1709,13 0 0,2 14 0,20 3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03.418"/>
    </inkml:context>
    <inkml:brush xml:id="br0">
      <inkml:brushProperty name="width" value="0.08571" units="cm"/>
      <inkml:brushProperty name="height" value="0.08571" units="cm"/>
    </inkml:brush>
  </inkml:definitions>
  <inkml:trace contextRef="#ctx0" brushRef="#br0">57 20 6543,'-27'-11'1260,"14"2"-811,-3 9-89,16 0 3058,0 0-3328,16 0 0,5 0 0,0 0 0,12 0-90,-29 0 270,46 0-270,-42 0 90,59 0-90,-43 0 180,47 0-180,-46 0 0,8 0 0,-33 0 90,17 0-90,-13 0 0,12 0 0,-16 0 0,17 0 179,-13 0-179,13 0 180,-17 0-1799,0 0 0,-15 7 0,-3 2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12.603"/>
    </inkml:context>
    <inkml:brush xml:id="br0">
      <inkml:brushProperty name="width" value="0.08571" units="cm"/>
      <inkml:brushProperty name="height" value="0.08571" units="cm"/>
    </inkml:brush>
  </inkml:definitions>
  <inkml:trace contextRef="#ctx0" brushRef="#br0">82 302 5824,'-3'-1'449,"0"-1"2880,3 2-3240,0-17 1,0 13-90,0-12 90,0 16 4138,0 0-4228,0-17 0,0 13 90,0-13-90,0 17 0,0 0 0,16 0 0,-12 0 0,13-16 0,0 12 0,-13-13 0,29 17 0,-29-17 0,29 13 0,-29-29 0,30 29 0,-30-13 0,29 17 0,-29-16 0,13 11 90,-1-11-180,-12 16 180,13-17-90,-17 13 0,0-12 0,17 16 0,-13 0 0,12 0 0,-16-17 0,0 13 0,0-13 0,0 17-180,0 0 180,-16 17 0,12-13 0,-13 13 0,17-17 0,-17 16 0,13-12 0,-29 13 0,12-1 0,1-11 0,-14 28 0,30-29 0,-29 29 0,12-29 0,1 13 0,3 0 0,0-13 0,13 12 0,-29-16 0,29 0 0,-13 17 0,17-13 0,-16 13 0,12-17 0,-13 0 0,17 0-180,0 0 180,17 0 0,-13 0 0,12 0-90,-16 0 90,0 0 0,17 0 0,-13 0 0,29 16 0,-12-12 0,16 13 0,-16-17 0,12 17 0,-29-13 0,30 29 0,-30-29 0,29 29 0,-29-29 0,29 30-90,-29-30 90,13 29 0,-17-29 0,17 13 0,-13-17 0,12 16 0,-16-11 0,17 11 90,-13 1-90,13-13 0,-17 12 0,0-16 90,0 0-90,16 0 0,-11 0 90,11 0-90,-16 0-5037,0 0 3238,-16 0 1799,11 0 0,-4 4 0,19 1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13.934"/>
    </inkml:context>
    <inkml:brush xml:id="br0">
      <inkml:brushProperty name="width" value="0.08571" units="cm"/>
      <inkml:brushProperty name="height" value="0.08571" units="cm"/>
    </inkml:brush>
  </inkml:definitions>
  <inkml:trace contextRef="#ctx0" brushRef="#br0">30 45 6094,'-17'-4'809,"4"1"-629,13 3 270,0 0-180,0-16-91,0 11 91,0-11 0,0 16 5037,0 0-5217,0 16-90,0-11 0,17 11 90,-13 1 0,13-13-90,-17 46 0,0-42 90,16 58 0,-12-41 0,13 29 0,-17-16 0,0-1-90,0 0 90,0 1-90,0-18 90,0 14-90,0-30 0,0 12 0,0-16 90,17 17-90,-13-13 0,12 13 0,-16-17 89,0 0-89,0 16 0,0-11 0,0 11 0,0-16-1912,0 0 1,2 4 0,0 1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15.154"/>
    </inkml:context>
    <inkml:brush xml:id="br0">
      <inkml:brushProperty name="width" value="0.08571" units="cm"/>
      <inkml:brushProperty name="height" value="0.08571" units="cm"/>
    </inkml:brush>
  </inkml:definitions>
  <inkml:trace contextRef="#ctx0" brushRef="#br0">38 20 6094,'-21'-11'1169,"5"2"-809,16 9 4227,0 0-4497,16 0 0,-12 0 0,13 0 0,0 17 0,-13-13 180,29 29-180,-12-29 89,16 30-179,1-30 90,15 46 0,-11-26 0,12 47-90,-17-29 0,1 45 90,-1-42-90,-16 42 0,12-45-262,-29 12 262,13-17 0,-17 1 0,-17-1 90,13 0-90,-13 1 0,17-18 0,0 14 0,0-14 0,-16 18 0,12-1 90,-30 0-90,30 1 262,-29-1-262,29-16 0,-29 12 0,29-29 90,-13 13-90,17-1 0,0-11 0,0 11 0,0-16 90,0 0-90,-17 17-90,13-13 180,-12 13-90,16-17-5127,0 0 3418,0-17 1709,0 13 0,3-2 0,1 20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18.524"/>
    </inkml:context>
    <inkml:brush xml:id="br0">
      <inkml:brushProperty name="width" value="0.08571" units="cm"/>
      <inkml:brushProperty name="height" value="0.08571" units="cm"/>
    </inkml:brush>
  </inkml:definitions>
  <inkml:trace contextRef="#ctx0" brushRef="#br0">246 75 6363,'-19'-21'990,"12"5"-630,-9 16-1,16 0 721,0 0-810,-17 0-90,13 0 89,-13 0 271,17-16-360,0 12 180,-16-13-180,12 17 179,-30 17-269,30-13 180,-29 29-270,29-29 180,-29 29-90,28-29-90,-11 30 90,16-30-90,0 12 90,0-16-90,-17 17 90,30 4 0,-26-1 0,30 30-90,-17-41 90,16 40-90,5-44 90,33 28-90,-29-29 90,25 29-90,-29-29 0,16 13 0,-16-17 90,-5 0-90,-16 0-90,17-17 90,-13 13 0,13-13 0,-17 17 0,0-16 0,0 12-90,0-46 90,0 42-90,-17-42 90,13 29 0,-29-16 0,29-1 0,-13 18 0,17-14-90,-17 30 180,13-12-180,-12-1 90,16 13 0,-17-13 0,13 17-90,-13 0 90,17 0-90,-16 0-90,12 0-360,-13 0 270,17 0-2158,0 0 1079,0 17 269,0-13 1080,0 13 0,18-7 0,4 3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19.564"/>
    </inkml:context>
    <inkml:brush xml:id="br0">
      <inkml:brushProperty name="width" value="0.08571" units="cm"/>
      <inkml:brushProperty name="height" value="0.08571" units="cm"/>
    </inkml:brush>
  </inkml:definitions>
  <inkml:trace contextRef="#ctx0" brushRef="#br0">88 332 6543,'-7'-7'5037,"1"2"-4947,6 5 90,-16 0 90,12 16-180,-13 5 90,17 16-90,17-16 0,-13-4 90,12-1-90,-16 5 359,0 16-359,0-16 0,0-4 0,0-1 0,0-11 0,0 11 0,0 1 0,0-13 0,0 12 0,0-16 270,0 0-270,0 17 0,0-13 0,0 13 0,0-17 359,0 0-449,0-17 90,0 13-90,0-29 90,0 29 0,0-46 0,-16 25-90,12-46 0,-13 47 90,17-43-90,0 42 0,-17-29 0,13 17 0,-12 0 0,16 16 0,0-12 0,0 28-90,16-28 90,-12 29-90,30-29 90,-30 12 0,29 0 0,-29 5-90,13 16 90,-1 0-90,-11 0 0,28-17 90,-29 13-270,29 4 270,-29 4-179,29 13 179,-28-1-180,11 5 90,-16 17 0,0-1 90,0-16 0,-16 12 0,11-29-90,-28 29 90,29-29 0,-29 30 0,29-30 0,-13 12 0,17-16 0,0 0 0,-16 17 0,11-13 0,-28 13 0,29-17 0,-13 0 0,17 0 0,0 0 0,-16 0 0,12 0 0,-13 0 0,17 0-90,0 0 90,17 16 0,-13-12 0,12 13-90,1 0 90,4-13 0,16 29 0,-16-29 0,12 13 0,-29-1 0,29-12 0,-28 13 0,28 0 0,-29-13 0,29 29 0,-29-29 0,30 29 0,-14-28 0,18 28 0,-18-29 0,-3 29 0,0-29 0,-13 13 0,12-17 0,-16 0-1709,0 0 0,-2 2 0,0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21.676"/>
    </inkml:context>
    <inkml:brush xml:id="br0">
      <inkml:brushProperty name="width" value="0.08571" units="cm"/>
      <inkml:brushProperty name="height" value="0.08571" units="cm"/>
    </inkml:brush>
  </inkml:definitions>
  <inkml:trace contextRef="#ctx0" brushRef="#br0">33 286 6813,'-18'-13'1349,"4"2"-899,14 11 2518,0 0-2878,16 17 90,-12-13 0,13 13 0,-17-1 0,0-12 360,0 46-360,0-25 89,0 29-179,0-17 360,0 17-360,0-29 270,0 25-270,17-46 90,-13 13-90,12-1 89,-16-12-89,0 13 270,0-17 450,0 0-810,0-17 90,0 13-90,0-29 90,-16 12-90,12-16 90,-13 0-90,17-1 0,0-16 90,0 13-90,0 3 0,0 5 0,-17 29 0,13-29 0,-12 12 0,16-16 0,0-1 0,0 18 0,0-13 0,0 28 0,0-11-90,16-1 90,-12 13 0,13-13 0,-17 17 0,17-16-90,-13 12 90,29-30 0,-29 30-90,29-12 90,-28 16-90,28 0 90,-12 16-90,16 5 90,-16 0-180,12 29 90,-29-42 0,13 42 0,-17-30 0,0 18 90,0-17-90,0 12 90,0-12-90,-17-1 90,13-3-90,-29-1 0,28-11-90,-28 11 1,29-16-271,-29 17 180,29-13-809,-29-4 539,12-4-4857,0-13 5397,-12 17 0,43 11 0,-9 2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22.661"/>
    </inkml:context>
    <inkml:brush xml:id="br0">
      <inkml:brushProperty name="width" value="0.08571" units="cm"/>
      <inkml:brushProperty name="height" value="0.08571" units="cm"/>
    </inkml:brush>
  </inkml:definitions>
  <inkml:trace contextRef="#ctx0" brushRef="#br0">46 151 6273,'-4'0'1440,"-16"-17"-991,15 13 1,-11-13-180,16 17 1619,0 0-1619,16 0-90,-11 0-1,28 0-89,-29 0 270,46 0-180,-42 0 90,58 0-270,-41 0 180,63 0-90,-43 0-45,8 0 0,-2 0-45,-22 0 0,54 0 0,-75 0-321,42 0 321,-46 0 0,13 0-90,-17 0 90,0 0-179,16 0 89,-11 0-90,11 0 320,-16 0-320,0 0 180,-16-17-90,11 13 0,-11-12 0,-1-1 180,-3 13 0,-1-13-90,4 1 270,1 11-180,11-11 0,-11 16 0,16 0 450,0 0-450,-17 0 0,13 0 0,-13 0 0,17 0 449,0 0-539,17 0 90,-13 0-90,29 0 0,-28 0 0,28 16 0,-12-11 0,16 11 0,0 1 0,1-13-90,-1 29 90,-16-29-180,12 13 90,-29 0 0,13-13 0,-17 29 90,0-29-89,0 13 89,0-1 0,0-12-180,-17 13 90,13-17-540,-29 17 270,29-13-3328,-13 12 2339,17-16 1349,0 0 0,2 12 0,0 4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56.402"/>
    </inkml:context>
    <inkml:brush xml:id="br0">
      <inkml:brushProperty name="width" value="0.08571" units="cm"/>
      <inkml:brushProperty name="height" value="0.08571" units="cm"/>
    </inkml:brush>
  </inkml:definitions>
  <inkml:trace contextRef="#ctx0" brushRef="#br0">22 459 6453,'-12'-4'1350,"2"1"-901,10 3 1,0 0 0,0-19 359,0 15-449,0-14 360,0 18 1708,0 0-2338,0-19 90,0 15-180,0-14 90,0 18 90,18 0-180,-14 0 180,32 0-180,-32 0 0,14 0 0,0 0 90,-14 0-90,14 0 0,-18 0 0,17 0 0,-12 18-90,30-14 90,-31 33-90,14-14 90,-18-1-90,0 15 90,0-33 0,0 33 0,0-32-90,-18 31 90,14-31 0,-14 13 0,18-18 0,0 18 0,0-13 0,0 13 0,0-18 0,0 0 0,18 0 0,-14 0 0,14 0 0,-18 18 0,0-13 0,18 13-90,4 0 90,0 5 0,13 0 0,-30 13 0,30-13 0,-30 18 0,12-18 0,-17 13 0,0-13 0,0 18 0,0-18 0,-17 14 0,12-33 90,-48 33-90,44-33 0,-44 14 0,31-18 0,-18 0 0,18 0 90,-31-18 0,44 14 0,-44-15-90,49 19 90,-14-18-90,18 14 0,0-51 0,0 46-180,18-64 180,-14 64-180,32-46 180,-14 32-180,18-18 90,-1 18-180,19-13 270,-32 31-269,45-31 269,-44 31-270,48-31 270,-49 31-180,45-31 90,-62 31-90,61-13 180,-61 18 0,44-18-90,-48 13 90,12-13 0,1 18 0,-14-19 0,14 15 0,-18-14 90,0 18-90,0-19 0,0 15 90,0-14-90,0 18 90,0 0 0,0-19 90,-18 15-180,14-14 270,-31-1-270,30 15 179,-30-14-179,30 18 90,-30 0-90,31 0 90,-49 0-90,44 0 0,-44 18 0,48-14 0,-12 33 0,17-33 0,0 33-90,0-33-90,0 33 1,0-33-271,17 33 180,-12-32-450,48 31 540,-44-31-719,44 13 719,-49-18-360,31 0 450,-30 0-269,30 0 359,-30 0-180,12 0 270,-17-18 180,18 13-180,-14-13 449,14 0-359,-18 13 450,0-32-360,0 33 359,-18-33-449,14 33 630,-14-14-630,18 18 269,0 0-359,0-19 0,0 15 0,0-14 0,0 18 0,0 0 0,0 36-90,0-27 0,18 46 90,-14-32-90,32 0-90,-14 13-90,18-31 90,-18 13-180,31-18 180,-44 0-269,44 0 359,-31 0-270,0 0 180,13 0 0,-31-18 0,14 13 0,-18-31 90,0 13-90,0-37 90,0 33 0,-18-46 90,14 46 90,-31-51-90,30 33 180,-12-15-180,-1 37 449,14-31-449,-14 45 180,0-46-180,14 50 90,-14-13-180,18 18 180,0 0-180,18 18 0,-14-13 0,14 31 90,-18-13-90,0 0 90,18 32 0,-14-46 0,31 82 0,-30-77-90,30 77 0,-31-64-180,32 33 0,-32-19-720,32 0 451,-32-18-1800,31 13 90,-30-31 2159,12 13 0,-4-5 0,3 4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23.192"/>
    </inkml:context>
    <inkml:brush xml:id="br0">
      <inkml:brushProperty name="width" value="0.08571" units="cm"/>
      <inkml:brushProperty name="height" value="0.08571" units="cm"/>
    </inkml:brush>
  </inkml:definitions>
  <inkml:trace contextRef="#ctx0" brushRef="#br0">33 39 6723,'-18'0'1439,"3"-1"-989,15 1 3238,0 0-3598,17-16 90,4 11-90,-1-11 0,-3 16 0,0 0 180,3 0-270,18 0 179,16 0-179,-29 0 90,24 0 0,-28 0-90,16 0 0,-16 0-270,-4 0 181,-17 0-2970,0 0 1260,0 16 360,0-11 1439,-17 11 0,16-9 0,-12 2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23.509"/>
    </inkml:context>
    <inkml:brush xml:id="br0">
      <inkml:brushProperty name="width" value="0.08571" units="cm"/>
      <inkml:brushProperty name="height" value="0.08571" units="cm"/>
    </inkml:brush>
  </inkml:definitions>
  <inkml:trace contextRef="#ctx0" brushRef="#br0">1 38 6633,'92'0'6117,"-19"-1"-5937,-36 1-90,-3 0 89,-14 0-89,1 0 90,12-16-90,-28 12 90,28-13-180,-29 17 90,13 0-180,-17 0-539,0 0 269,16 0-180,-12 0-90,13 0-359,-17 0 89,0 0 1,3 14-1,2 4 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24.766"/>
    </inkml:context>
    <inkml:brush xml:id="br0">
      <inkml:brushProperty name="width" value="0.08571" units="cm"/>
      <inkml:brushProperty name="height" value="0.08571" units="cm"/>
    </inkml:brush>
  </inkml:definitions>
  <inkml:trace contextRef="#ctx0" brushRef="#br0">295 67 6183,'-18'-16'1260,"3"3"-900,15 13 1349,0 0-1440,-17-17 1,13 13 0,-13-13 0,17 17 809,0 0-899,-16 0-90,12 0 0,-13 0 90,17 0-90,-17 0 90,13 0-180,-12 0 180,-1 17-90,-4-13 0,1 29-90,-14-12 90,30 16 0,-12-16-90,-1 29 90,13-42 89,-13 42-89,17-29 90,17 16-90,-13 1 90,46-1-90,-42 0 90,58 1-180,-57-18 180,74 14-180,-71-30 90,71 12-90,-74-16 0,40 0-90,-45 0 90,30 0-180,-30 0 90,12 0-90,1 0-90,-13 0-899,13 0 539,-17 0-562,0 0 0,7-9 1,2-2-1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25.059"/>
    </inkml:context>
    <inkml:brush xml:id="br0">
      <inkml:brushProperty name="width" value="0.08571" units="cm"/>
      <inkml:brushProperty name="height" value="0.08571" units="cm"/>
    </inkml:brush>
  </inkml:definitions>
  <inkml:trace contextRef="#ctx0" brushRef="#br0">1 104 6453,'49'-16'2069,"0"-1"0,1 1-1979,5-2 0,-6 3-90,-28 10 0,-5-11-270,1 16 90,-13 0-1439,29 0-630,-29 0 2249,13 0 0,-17 14 0,1 3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25.630"/>
    </inkml:context>
    <inkml:brush xml:id="br0">
      <inkml:brushProperty name="width" value="0.08571" units="cm"/>
      <inkml:brushProperty name="height" value="0.08571" units="cm"/>
    </inkml:brush>
  </inkml:definitions>
  <inkml:trace contextRef="#ctx0" brushRef="#br0">99 43 6723,'-13'-3'2339,"-14"0"-1979,23 3-91,-13 0 541,17 0 89,0 0-809,-17 17 90,13-13-90,-12 13 0,16-17 180,0 0-180,0 16 0,0-12-90,0 13 90,0-17 0,0 17-90,0-13 180,0 29-180,16-29 90,-12 13-90,13-1 90,0-11-90,-13 11-90,29-16 90,-29 0-180,29-16 90,-29 11-180,13-28 180,-17 29-180,0-13 90,0 1-179,0-5 269,0 0-180,0-12 180,-17 29 0,13-13-90,-12 17 0,16 0 0,0-16-90,-17 12-269,13-13 179,-13 17 360,1 0 0,22 13 0,-9 4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26.329"/>
    </inkml:context>
    <inkml:brush xml:id="br0">
      <inkml:brushProperty name="width" value="0.08571" units="cm"/>
      <inkml:brushProperty name="height" value="0.08571" units="cm"/>
    </inkml:brush>
  </inkml:definitions>
  <inkml:trace contextRef="#ctx0" brushRef="#br0">13 62 6543,'-7'-13'1619,"2"2"-1169,5 11 989,0 0-1079,0-16 90,0 11-90,0-11 629,0 16 1170,0 0-2069,0 33-90,0-25 0,0 25 90,0-16 0,0 4-90,0 0 90,0 28-90,0-40 0,0 57 90,0-58-90,0 42 0,0-46 0,0 30 0,0-30 0,16 29 89,-11-12-89,11-1 0,-16 14 0,0-30 90,0 29-90,0-29 90,17 13-90,-13-17 90,29 16-90,-29-12 0,29 13 0,-28-17 0,28 0 0,-12 0 0,-1 0 90,14 0-90,-14 0 0,18 0 0,-1 0 0,0 0 90,-16 0-90,12 0-90,-29 0 0,13 0 0,-17 0 0,17-17-89,-13 13-1,12-12-270,-16 16 90,0 0-2248,0-17 269,-16 13 2339,12-13 0,-12 23 0,17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26.968"/>
    </inkml:context>
    <inkml:brush xml:id="br0">
      <inkml:brushProperty name="width" value="0.08571" units="cm"/>
      <inkml:brushProperty name="height" value="0.08571" units="cm"/>
    </inkml:brush>
  </inkml:definitions>
  <inkml:trace contextRef="#ctx0" brushRef="#br0">18 75 6453,'-10'0'1080,"2"0"-721,8 0 361,0 0-360,0-17-90,0 13 0,0-12-1,0 16 541,0 0-630,17 0 0,-13 0 180,29 0-271,-29 0 181,29 0-180,-28 0 90,44 0-180,-40 0 180,41-17-180,-30 13 90,1-13-90,-4 17 0,-1 0 0,-12 0 90,13 0-90,-17 0-4228,0 0 2879,-17 0 1349,13 0 0,-9 7 0,18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27.794"/>
    </inkml:context>
    <inkml:brush xml:id="br0">
      <inkml:brushProperty name="width" value="0.08571" units="cm"/>
      <inkml:brushProperty name="height" value="0.08571" units="cm"/>
    </inkml:brush>
  </inkml:definitions>
  <inkml:trace contextRef="#ctx0" brushRef="#br0">1 38 9332,'0'-21'899,"-1"4"-629,1 17 3778,0 0-3958,0 17-90,0-13 90,17 12-90,-13-32 90,29 28-90,-29-24 89,29 28 1,5-16-90,3 0 90,30-16-90,-30 12 0,13-13 0,-33 17 90,12 0-90,-29 0 0,13 0 0,-17 0-2158,0 0 1438,-17 0-359,13 0-1260,-12 0 630,16 0 1709,0 0 0,1 5 0,0 1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28.798"/>
    </inkml:context>
    <inkml:brush xml:id="br0">
      <inkml:brushProperty name="width" value="0.08571" units="cm"/>
      <inkml:brushProperty name="height" value="0.08571" units="cm"/>
    </inkml:brush>
  </inkml:definitions>
  <inkml:trace contextRef="#ctx0" brushRef="#br0">36 149 6723,'-20'-20'1529,"4"3"-1079,16 17 3958,0 0-4319,17 0 91,-13 0-90,29 0 0,-29 0 0,13 0 0,-17 0 0,17 0 180,20 0-180,-12 0 0,58 0 0,-71 0-45,34 8 0,8 1 45,8-5-90,1 13-90,3-17 0,-62 0 90,29 0-90,-29 0 90,13 0-90,-17 0-180,0 0 180,17 0-90,-13 0 180,12 0-90,-16 0-539,0 0 539,-16-17 90,12 13-90,-13-13 90,17 17-90,0 0 90,-17-16-90,13 12 90,-12-13 0,16 17 90,-34-17 0,26 13 90,-25-12-90,33 16 89,-17-17-89,13 13 270,-12-13-270,16 17 630,0 0-720,16 0 0,-12 17 0,13-13 0,-17 13 0,17-17 0,3 16 90,1-12-90,12 30 0,-12-30 0,16 29 0,-16-29-90,12 29 90,-29-29-180,30 30 180,-30-30-180,12 29 90,-16-29 0,0 29 0,0-29-270,-16 30 90,12-30-1259,-30 12 540,30 1 989,-29-13 0,34 19 0,-11-15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29.762"/>
    </inkml:context>
    <inkml:brush xml:id="br0">
      <inkml:brushProperty name="width" value="0.08571" units="cm"/>
      <inkml:brushProperty name="height" value="0.08571" units="cm"/>
    </inkml:brush>
  </inkml:definitions>
  <inkml:trace contextRef="#ctx0" brushRef="#br0">327 15 6094,'-15'-8'899,"3"1"-629,12 7-90,0 0 90,-17 0-1,13 0-89,-13 0 90,17 17 90,-16-13 360,-5 29-541,0-12 541,-29 33-540,42-29 180,-15 26 0,-4-3-181,6-31 1,12 42 0,-2-2 0,-23-44 270,30 86-270,-12-86 89,20 34 1,8 5-180,-8-23 180,30 59-180,-14-47 90,18 13-90,-1-17 90,34 17-90,-42-29 0,54 25-90,-75-46 90,58 13-90,-57-17 90,24 0-90,-16 16 0,-13-11 0,12 11 0,-16-16 90,17 0-90,-13 0 90,13 0-90,-17 0-1822,0 0 1,-8-4-1,-2 0 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56.868"/>
    </inkml:context>
    <inkml:brush xml:id="br0">
      <inkml:brushProperty name="width" value="0.08571" units="cm"/>
      <inkml:brushProperty name="height" value="0.08571" units="cm"/>
    </inkml:brush>
  </inkml:definitions>
  <inkml:trace contextRef="#ctx0" brushRef="#br0">18 65 6633,'-10'-13'2879,"2"2"-2610,8 11 541,0 0-630,18 0 0,-14 0 0,14 0 179,18 0-269,-28 0 180,63-18-180,-44 14 180,48-15-180,-31 19-90,-4 0 90,-5 0-90,-31 0 90,32 0 0,-32 0-90,31 0 270,-30 0-180,13 0 359,-18 19-359,0-15 450,0 14-450,0-18 180,0 0-270,17 0 90,-12 0-90,12 0 90,-17 0 0,0 0-90,0 37 90,0-28-90,18 46-90,-14-51-360,14 33 180,-18-33-1619,18 33 810,-14-33 1079,31 15 0,-30-10 0,13 4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30.898"/>
    </inkml:context>
    <inkml:brush xml:id="br0">
      <inkml:brushProperty name="width" value="0.08571" units="cm"/>
      <inkml:brushProperty name="height" value="0.08571" units="cm"/>
    </inkml:brush>
  </inkml:definitions>
  <inkml:trace contextRef="#ctx0" brushRef="#br0">351 61 6543,'-8'-13'2699,"2"2"-2429,6 11-1,-16 0 1,11 0 360,-11 0-450,16 0-90,0 0 180,0-16-1,-17 12-179,13-13 180,-29 34-90,12 3-90,0 1 0,5-4 0,-1-17 0,13 16 0,-29-11 0,29 28 90,-46 4-90,42-12-90,-26 25 90,34-46 0,0 29-90,-16-29 90,12 29 89,-13-12-89,17 0 270,0 29-270,0-42 90,0 58-90,0-57 90,33 57-90,-25-57 90,59 57-180,-42-58 180,45 42-180,-28-46 90,12 13-90,-33-17 0,12 0 89,-29 0-89,29 0 90,-29 0-90,13 0 0,-1 0-90,-11 0-359,28 0 179,-29 0-1079,13 0 809,-17 0-3148,0 0 2069,-17-17 1619,13 13 0,-9-2 0,18 18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31.379"/>
    </inkml:context>
    <inkml:brush xml:id="br0">
      <inkml:brushProperty name="width" value="0.08571" units="cm"/>
      <inkml:brushProperty name="height" value="0.08571" units="cm"/>
    </inkml:brush>
  </inkml:definitions>
  <inkml:trace contextRef="#ctx0" brushRef="#br0">34 48 6813,'-18'-5'5487,"3"0"-5307,15 5 719,0 0-809,17-16 0,-13 12 0,12-13-90,1 17 0,-13 0 180,46 0-180,-42 0 90,59 0-90,-59 0 0,58 0 0,-57 0 90,40 0-90,-44 0 0,28 0 0,-29 0 0,13 0 0,-17 0-90,0 0 0,16 0-180,-12 0 90,13 0-449,-17 0-811,0 0 1,2 13 0,0 4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32.248"/>
    </inkml:context>
    <inkml:brush xml:id="br0">
      <inkml:brushProperty name="width" value="0.08571" units="cm"/>
      <inkml:brushProperty name="height" value="0.08571" units="cm"/>
    </inkml:brush>
  </inkml:definitions>
  <inkml:trace contextRef="#ctx0" brushRef="#br0">34 86 6813,'-18'-6'1799,"3"1"-1259,15 5 3418,0 0-3869,17 0 1,-13 17-90,12-13 180,1 12-180,-13 1 180,29 4-90,-29 0-90,13-5 0,-17-16 90,17 17-90,-13-13 0,12 13 0,-16-17 90,0 16-90,17-12 0,-13 13 90,13-17-90,-17 16 90,0-11-90,0 11 0,0-16 630,0 0-540,0-16-90,0 11 0,-17-28 0,13 29 89,-13-12-89,17-1 0,0 13 90,0-29-90,0 28-90,0-28 90,0 12-89,17 1-1,-13-13-90,13 28 90,-17-11 0,0 16 0,0 0 0,16 0 0,-12 0 0,13-17-90,-17 13 0,0-13 90,0 17-359,0 0 269,17 0-450,-13 0 360,12 0-809,-16 0 944,0 0 0,12 11 0,2 3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33.247"/>
    </inkml:context>
    <inkml:brush xml:id="br0">
      <inkml:brushProperty name="width" value="0.08571" units="cm"/>
      <inkml:brushProperty name="height" value="0.08571" units="cm"/>
    </inkml:brush>
  </inkml:definitions>
  <inkml:trace contextRef="#ctx0" brushRef="#br0">0 45 6543,'9'-25'7196,"5"6"-7106,7 19 0,12 0 0,5 0 0,-14 0 0,59 0-90,-70 0 90,53 17-90,-28-13 0,-13 12 90,8-32-90,-17 12 90,-11-13-90,11 17 90,1 0-90,-13 0 0,13 0 0,-17 0-2069,0 0 1439,-17 0-449,13 0-990,-13 0 360,17 0 1709,-16 0 0,18 8 0,-10 3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33.882"/>
    </inkml:context>
    <inkml:brush xml:id="br0">
      <inkml:brushProperty name="width" value="0.08571" units="cm"/>
      <inkml:brushProperty name="height" value="0.08571" units="cm"/>
    </inkml:brush>
  </inkml:definitions>
  <inkml:trace contextRef="#ctx0" brushRef="#br0">16 32 6273,'-8'-17'1530,"1"3"-1081,7 14 5218,0 0-5577,17 16 0,-13 5 0,12 0 0,-16 12 0,0-12 180,17 49-180,-13-41 44,5 23 1,-1-4-45,-8-36 180,0 71-180,0-58 90,0 29-90,16-33 0,-12 12 0,13-29 0,-17 30-90,0-30 90,0 12-90,0-16 90,0 17-90,0-13 0,0 13 0,0-17-4048,0 0 1350,-17 0 629,13 0 2069,-12 0 0,25 7 0,3 2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34.864"/>
    </inkml:context>
    <inkml:brush xml:id="br0">
      <inkml:brushProperty name="width" value="0.08571" units="cm"/>
      <inkml:brushProperty name="height" value="0.08571" units="cm"/>
    </inkml:brush>
  </inkml:definitions>
  <inkml:trace contextRef="#ctx0" brushRef="#br0">37 56 6183,'-20'-10'1260,"4"2"-900,16 8-1,0 0 1,0-16 0,0 12-90,0-13 0,0 17 2338,0 0-2518,16 17 0,-12-13-90,13 29 180,-17-29-180,0 29 360,17-12-270,-13 16 180,46 17-181,-25-12 46,18 1 0,1 1 45,-15 2 0,12 7 0,1-3-90,-17-21-305,12 38 305,-20-46-90,-1-1 90,-12 14 0,13 3 0,-17 4 0,-17 47 0,13-43-90,-12 9 0,-1-21 90,13-12-90,-13 0 0,1 12 90,12-12-90,-30 0 394,30 12-304,-12-29-90,-1 29 90,13-29-90,-13 13 90,17-17 0,0 0-90,-16 16 90,11-11-90,-11 11 90,16-16-2114,0 0 0,12 7 0,3 2 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39.266"/>
    </inkml:context>
    <inkml:brush xml:id="br0">
      <inkml:brushProperty name="width" value="0.08571" units="cm"/>
      <inkml:brushProperty name="height" value="0.08571" units="cm"/>
    </inkml:brush>
  </inkml:definitions>
  <inkml:trace contextRef="#ctx0" brushRef="#br0">82 114 6363,'-4'-1'1260,"-15"-16"-901,15 13 91,-13-13-90,17 17 1529,0 0-1529,-17 0-90,13 0-91,-12 0 91,16 0 3868,0 0-4048,16 0-90,-12 0 0,13 0 0,0 0 90,-13 0-90,46-16 0,-42 12 90,58-13-90,-41 17 0,29 0 0,-33 0 0,-4 0 0,-17 0 0,16 0 0,-12 0 0,13-17 0,-17 13 0,0-12 0,0 16 0,16 0 0,-11 0 0,11 0 0,-16 0-2069,0 0 1529,-16 16 1,11-12-181,-28 13-4407,29-17 5127,-12 0 0,12 9 0,1 1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39.736"/>
    </inkml:context>
    <inkml:brush xml:id="br0">
      <inkml:brushProperty name="width" value="0.08571" units="cm"/>
      <inkml:brushProperty name="height" value="0.08571" units="cm"/>
    </inkml:brush>
  </inkml:definitions>
  <inkml:trace contextRef="#ctx0" brushRef="#br0">10 58 6633,'-5'-11'3958,"0"2"-3598,5 9 2788,0 0-3058,17 0 0,-13 0 0,13 0 0,-1 0-90,-12 0 90,30 0 0,-30 0 0,29 0-90,-12-17 90,16 13-90,1-13 89,-1 17-89,-16 0 0,12 0 90,-29 0-90,29 0 0,-29 0 0,13 0 0,-17 0-1934,0 0 0,7 7 1,3 0-1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41.076"/>
    </inkml:context>
    <inkml:brush xml:id="br0">
      <inkml:brushProperty name="width" value="0.08571" units="cm"/>
      <inkml:brushProperty name="height" value="0.08571" units="cm"/>
    </inkml:brush>
  </inkml:definitions>
  <inkml:trace contextRef="#ctx0" brushRef="#br0">444 51 6183,'-18'-7'1350,"3"1"-991,15 6 3060,0 0-3240,0-17 91,0 13-180,0-13 90,0 17 360,0 0-450,-16 0 0,11 0 270,-11 0-271,16 0 91,-17 0 0,13 0 180,-29 0-270,12 0 180,0 17-180,-12-13 180,12 13-180,1-1 0,-14-12-1,14 13 91,-18 16-90,18-24 0,-14 40-90,30-45 0,-12 30 90,-1-30-90,13 29 0,-13-29 0,17 13 90,0-1-90,0 5 0,0 16 90,0-16-90,17 29 0,-13-42 0,13 42 90,-1-46-90,-12 29 0,30-28 0,-30 11 0,29 1 0,-12-13 0,-1 29 90,47-12-90,-38 0 0,42-5 0,-51-16 0,13 0 90,-28 0-90,28 0 0,-29 0 0,29 0 0,-29 0 90,30 0-90,-30 0 0,12 0 90,-16 0-4228,0 0 1620,-16-16 539,12 12 1979,-13-13 0,20 25 0,1 2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41.964"/>
    </inkml:context>
    <inkml:brush xml:id="br0">
      <inkml:brushProperty name="width" value="0.08571" units="cm"/>
      <inkml:brushProperty name="height" value="0.08571" units="cm"/>
    </inkml:brush>
  </inkml:definitions>
  <inkml:trace contextRef="#ctx0" brushRef="#br0">43 74 6094,'-3'-20'989,"1"4"-719,2 16 2068,0 0-2158,-17 0 0,13 0 0,-13 0 180,17 0 4137,0 0-4497,17 0 0,-13 0 90,13 0-90,-1 0 0,-12 0 0,30 0 0,-30 0 0,29 0 0,-29 0 90,29-16-90,-12 11 0,0-11 0,29 16 90,-42 0-90,42 0 0,-46 0 0,13 0 0,-1 0 0,-12 0 0,13 0 0,-17 0 0,0 0 0,16 0 0,-11 0 0,11 0 90,-16 0-2159,0 0 0,5 8 1,0 2-1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57.093"/>
    </inkml:context>
    <inkml:brush xml:id="br0">
      <inkml:brushProperty name="width" value="0.08571" units="cm"/>
      <inkml:brushProperty name="height" value="0.08571" units="cm"/>
    </inkml:brush>
  </inkml:definitions>
  <inkml:trace contextRef="#ctx0" brushRef="#br0">33 21 6633,'-26'-21'1979,"33"33"-3148,-20-7 179,48 17 990,-30-3 0,23-1 0,-14 4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42.978"/>
    </inkml:context>
    <inkml:brush xml:id="br0">
      <inkml:brushProperty name="width" value="0.08571" units="cm"/>
      <inkml:brushProperty name="height" value="0.08571" units="cm"/>
    </inkml:brush>
  </inkml:definitions>
  <inkml:trace contextRef="#ctx0" brushRef="#br0">35 96 6363,'-19'-11'1709,"3"2"-1259,16 9 3688,0 0-4048,17 0 0,-13 16 0,29-12 0,-29 13 89,13-17-179,-17 0 180,17 17-90,-13-13 0,29 29-90,-29-12 180,29 16-180,-29-16 0,13-5 0,-17-16 0,0 17 90,0-13-90,17 13 0,-13-17 270,12 0-180,-16 0 1619,0 0-1619,-16 0 0,12 0 0,-13-17 0,17 13 0,0-29 0,0 12-90,0 0 90,0 5-90,0-1-90,0-4 90,0 1-180,0-14 90,17 30-180,-13-29 180,12 29-180,1-13 180,-13 17-180,13-16 180,-17 12-269,0-13 269,0 17-1822,0 0 1,16 9-1,4 1 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6:11.297"/>
    </inkml:context>
    <inkml:brush xml:id="br0">
      <inkml:brushProperty name="width" value="0.08571" units="cm"/>
      <inkml:brushProperty name="height" value="0.08571" units="cm"/>
    </inkml:brush>
  </inkml:definitions>
  <inkml:trace contextRef="#ctx0" brushRef="#br0">94 113 6363,'-11'-21'1440,"3"5"-991,8 16 5038,0 0-5487,0 16 90,0-12 0,0 13-90,0-17 90,0 17 180,0 3-270,0 1 180,0 12-90,0-12 90,17 16-180,-13-16 179,12 29-179,-16-42 90,0 42-90,0-46 90,0 29-90,17-12 90,-13 0-90,13 12 90,-17-29-90,0 13 0,0-1 0,0-11 90,0 11-90,0-16 720,0 0-720,0-16 0,0 11 90,0-11-90,-17-1 0,13 13 90,-13-29-90,17 29 90,-16-29-90,12 28 0,-13-28 0,17 12 0,-17-16 0,13 16 0,-12-12 0,16 29 0,-17-29 0,13 29 0,-13-30 0,17 30 0,0-29 90,0 29-180,0-29 90,0 29 0,0-13 0,0 0 0,0 13 0,0-12 0,17 16 0,-13-17-90,13 13 90,-17-29 0,0 29 0,16-13 0,-12 17 0,46 0-90,-41 0 90,40 0 0,-44 0 0,28 17 0,-12-13-90,16 29 90,-16-29-90,12 29 90,-29-29-180,13 30 180,-17-30-90,16 29 0,-12-29 0,-4 29 90,-4-29-90,-12 30 90,16-30-90,-17 12 90,13 1 0,-29-13 0,28 13 0,-11-17 0,-1 0 0,13 16 0,-12-11 0,16 11 0,0-16 90,0 0-90,0-16 0,0 11 0,16-11 0,-12 16 0,13 0 0,-17-17 0,16 13-90,5-13 90,0 17 0,29 0 0,-42 0 0,42 0 0,-29 0-90,16 17 90,0-13 0,1 13 0,-18-17-90,-3 16 90,0-11 0,-13 11 0,12 1-90,-16-13 90,0 12 0,17-16 0,-13 17 0,13-13-90,-17 13 90,0-1 0,0-11 0,-17 28 0,13-29 0,-29 13 0,29-1 0,-30-12 0,30 13 0,-29-17 0,12 16 0,-16-11 0,0 11 0,16-16 0,-29 0 0,42 0-179,-42 0 89,29 0-450,0 0 180,-12 0-989,29 0 719,-12 0 630,-1 0 0,21 15 0,-9 5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6:13.983"/>
    </inkml:context>
    <inkml:brush xml:id="br0">
      <inkml:brushProperty name="width" value="0.08571" units="cm"/>
      <inkml:brushProperty name="height" value="0.08571" units="cm"/>
    </inkml:brush>
  </inkml:definitions>
  <inkml:trace contextRef="#ctx0" brushRef="#br0">40 42 8162,'-22'-2'1170,"4"0"-811,18 2 3329,0 0-3688,17 0 90,-13 0 0,29 0 90,-12-17-180,16 13 90,1-13 0,-17 17-90,28 0 90,-40 0-90,57 0 90,-58 0-90,26 0 0,-18 0 0,-12 0 0,13 0 90,-17 0-7376,0 0 7286,-17 0 0,29 5 0,-8 2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6:14.545"/>
    </inkml:context>
    <inkml:brush xml:id="br0">
      <inkml:brushProperty name="width" value="0.08571" units="cm"/>
      <inkml:brushProperty name="height" value="0.08571" units="cm"/>
    </inkml:brush>
  </inkml:definitions>
  <inkml:trace contextRef="#ctx0" brushRef="#br0">31 94 6543,'-17'-11'1260,"4"3"-901,13 8 4948,0 0-5217,16 0 0,-12 0 0,13 0 90,0 0-90,3 0 0,18-17 0,-1 13 0,17-12-90,-29 16 90,41 0-90,-57 0 90,57 0-90,-58 0 0,26 0 0,-18-17 90,-12 13-90,13-13 90,-17 17-1934,0 0 0,9 16 0,3 5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6:16.314"/>
    </inkml:context>
    <inkml:brush xml:id="br0">
      <inkml:brushProperty name="width" value="0.08571" units="cm"/>
      <inkml:brushProperty name="height" value="0.08571" units="cm"/>
    </inkml:brush>
  </inkml:definitions>
  <inkml:trace contextRef="#ctx0" brushRef="#br0">15 649 6543,'-8'-7'1619,"2"1"-1169,6 6 5217,0 0-5487,16 0-90,-11 0 90,11-17-90,1 13-1,-13-12 1,13 16 0,-1 0 0,-12 0 90,30-17-180,-30-4 90,29-16-90,-12 16 90,16-29-90,-16 25 0,12-45 0,-29 28 0,13-28 0,-17 45 90,0-42-90,16 59 90,-12-25-90,13 16 90,-17 13-90,0-12 90,0-1 0,0 13 0,0-13 270,0 1-270,0 11 179,0-11-269,0 16 360,0 0-360,-17 16 0,30 5 0,-26 0 0,30 12 0,-17-12 0,0 0 0,0 28 0,0-40 0,0 57 0,0-57 0,17 57 0,-13-58 0,12 42 0,-16-46 90,17 29-180,-13-28-90,46 11 90,-42-16-90,42 0 91,-29 0-271,16 0 270,-16-16-90,12 11 90,-29-28-360,29 12 450,-28 1-180,11-14 90,-16 14-90,0-18 180,0 1 0,0 16 0,0-12 180,0 12-180,0 1 180,0-14-90,0 30 180,0-12-180,-16-1 180,11 13-180,-11-29 180,16 28-180,0-11 89,0 16 181,0 0-360,0 16 0,0-11 0,0 28 0,16-12 0,-11 16 0,11 17 0,-16-29 0,17 25 0,-13-30 0,13 18 0,-17-18-809,16 30 359,-12-41-1439,13 40 540,-17-44 1349,17 11 0,1-5 0,16 4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6:17.215"/>
    </inkml:context>
    <inkml:brush xml:id="br0">
      <inkml:brushProperty name="width" value="0.08571" units="cm"/>
      <inkml:brushProperty name="height" value="0.08571" units="cm"/>
    </inkml:brush>
  </inkml:definitions>
  <inkml:trace contextRef="#ctx0" brushRef="#br0">46 75 6273,'-5'0'1440,"1"0"3867,4 0-5128,-16 0-89,12 0 90,-13 0 0,17 0 0,0 0 90,0 16-270,0-11 90,0 11 0,0-16 90,0 0-180,0 17 90,0-13-90,0 13 0,0-17 180,0 0-180,0 16 0,0-12 0,0 13-90,0-17 90,17 0 0,-13 0 0,12 0 0,-16 0-90,17 0 90,-13 0-90,13 0 0,-1-17 0,-12 13 90,13-12 0,-17 16-90,0 0 0,17 0 90,-13 0 0,12-17 0,-16 13-90,0-13 90,0 17 0,0-16-90,0 11 90,0-11 0,0 16 0,0 0 0,0-17 90,0 13-90,-16-13 0,12 17 0,-30-16 0,30 12-90,-12-13-90,-1 17-1439,13 0 540,-13 0 1079,17 0 0,5 5 0,1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6:20.601"/>
    </inkml:context>
    <inkml:brush xml:id="br0">
      <inkml:brushProperty name="width" value="0.08571" units="cm"/>
      <inkml:brushProperty name="height" value="0.08571" units="cm"/>
    </inkml:brush>
  </inkml:definitions>
  <inkml:trace contextRef="#ctx0" brushRef="#br0">225 25 6273,'0'-14'1260,"0"3"-811,0 11 4589,0 0-4948,-17 0-1,13 0 1,-13 0 0,1 0 0,11 0 90,-11 17-90,16-13 0,-17 13 0,13-17 0,-29 16-90,29 5 180,-30 16-90,30 1 90,-12 16-180,16-29 180,-17 41-90,13-41 0,-13 29-1,17-17-89,0 1 90,0-18-90,0 14 90,17-14-90,-13 1 90,13 12-90,-1-12 90,5 16-90,0-16 90,29 12-90,-42-12 90,58 0-90,-57 12 0,40-29 90,-44 13-90,28-17 90,-29 0-90,13 0 0,-17 0-2092,0 0 1,13 7 0,3 3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6:21.411"/>
    </inkml:context>
    <inkml:brush xml:id="br0">
      <inkml:brushProperty name="width" value="0.08571" units="cm"/>
      <inkml:brushProperty name="height" value="0.08571" units="cm"/>
    </inkml:brush>
  </inkml:definitions>
  <inkml:trace contextRef="#ctx0" brushRef="#br0">2 80 6363,'-1'-3'1440,"0"1"-901,1-14-89,0 11 0,0-11-1,0 16 1,0 0 1439,0-17-1259,0 13-360,0-13 179,0 17 901,0 0-1260,0 34-1,0-26 1,0 25 90,0 0 0,0-24 90,0 57-180,0-58 180,17 59-270,-13-42 180,12 29-180,-16-17 180,0 0-180,17-16 0,-13-4 0,13-17 90,-17 16-90,0-12 0,0 13 90,0-17-90,0 17 0,0-13-90,0 12-540,0-16-1529,0 0 0,7 15 1,2 2-1</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6:22.323"/>
    </inkml:context>
    <inkml:brush xml:id="br0">
      <inkml:brushProperty name="width" value="0.08571" units="cm"/>
      <inkml:brushProperty name="height" value="0.08571" units="cm"/>
    </inkml:brush>
  </inkml:definitions>
  <inkml:trace contextRef="#ctx0" brushRef="#br0">8 355 6723,'-4'-10'3958,"0"2"-3598,4 8 1709,0 0-1800,17-17-269,3 13 90,1 4-90,-4-13 90,-1 26-90,5-30 0,0 17 0,12 0 0,-29 0-90,29 0 0,-28 0-90,28 0 180,-29 0-269,13 0 89,-1 0-180,-12-16 270,13 12-270,-17-13 270,0 17-180,0 0 180,17-17 0,-13 13 90,12-12-89,-16 16-91,0 0 180,0-17 0,0 13 0,0-13 0,0 17 0,0-16 90,0 11 0,0-28 179,-16 29-179,12-12 540,-13-1-450,17 13-90,0-13 90,0 17 269,0 0-269,0-16 0,0 11 0,0-11 0,0 16 270,0 0-270,-17 0 179,13 0-179,-12 0 180,16-17-270,0 13 450,0-13-450,0 17 449,0 0-539,16 17 0,-12 4 0,13 0 0,-17-5 0,0 1 0,0-13 0,0 29 0,0-29 0,17 29 0,-13-12 0,12 0 0,1 29 0,-13-42 90,13 58-90,-17-57 90,16 41-90,-12-30 0,13 1 0,-17-4 0,0-17 0,0 0 0,0 16 0,0-12 0,17 30 0,-13-30 90,12 12-90,-16-16-2339,0 0 1,5 10-1,2 3 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6:24.816"/>
    </inkml:context>
    <inkml:brush xml:id="br0">
      <inkml:brushProperty name="width" value="0.08571" units="cm"/>
      <inkml:brushProperty name="height" value="0.08571" units="cm"/>
    </inkml:brush>
  </inkml:definitions>
  <inkml:trace contextRef="#ctx0" brushRef="#br0">33 79 6183,'-18'-2'1080,"4"1"-720,14 1 4677,0 0-4947,16-16 0,-12 12 0,30-13 0,-30 17 0,29 0 89,-12 0-89,16 0 0,0 0-90,-16 0 90,29-17 0,-42 13-90,42-12 0,-29 16 90,16 0-90,-16 0 0,-5 0 0,-16 0 0,17 0 0,-13 0 0,13 0-90,-17 0-3508,0 0 1799,-17 0 360,13 0 1439,-13 0 0,21-1 0,-1 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57.986"/>
    </inkml:context>
    <inkml:brush xml:id="br0">
      <inkml:brushProperty name="width" value="0.08571" units="cm"/>
      <inkml:brushProperty name="height" value="0.08571" units="cm"/>
    </inkml:brush>
  </inkml:definitions>
  <inkml:trace contextRef="#ctx0" brushRef="#br0">282 148 6903,'-24'-24'1619,"5"5"-1079,19 1-90,0 14 89,0-15-179,-18 19 809,14 0-179,-32-18-720,32 14 449,-14-15-539,0 19 450,-4 0-91,-17 19-359,-1 22-539,18 4 179,4-4 90,36-4-270,-14-33 180,14 15-270,0-1 180,-14-14-629,31 15 719,-13-19 0,0 0 90,-4 0-90,-18 0 90,18 0 0,-14 0 0,14 0 90,-18 0 90,18-19 0,-14 15 270,14-33-270,-18 33 360,17-33-270,-12 33 180,12-33-270,-17 33 179,18-15-179,-13 19 90,12-18-180,1 14 90,-14-15-90,32 38 0,-32-15 0,14 14 90,-18-18-90,17 0 0,-12 0 0,30 19 0,-30-15 90,12 33-90,1-33 0,-14 15 0,14-19 0,-18 18 0,0-14 0,0 15 0,0-19 180,0 0-90,-18 0-90,14 0 0,-14 0 90,18-19-90,0 15 90,0-33-90,0 33 0,0-33 0,0 33 90,0-33-90,0 33-90,18-33 90,-14 33 0,32-33 0,-14 33 0,18 4 0,-18 4-90,13 14 90,-31-18 0,32 19 0,-14-15 0,18 33 90,-18-15-90,13 1 0,-31 14-270,14-33 90,0 15-90,-14-19-180,14 18 1,-18-14-721,0 15-1348,0-19 2518,0 0 0,14 7 0,3 3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6:25.413"/>
    </inkml:context>
    <inkml:brush xml:id="br0">
      <inkml:brushProperty name="width" value="0.08571" units="cm"/>
      <inkml:brushProperty name="height" value="0.08571" units="cm"/>
    </inkml:brush>
  </inkml:definitions>
  <inkml:trace contextRef="#ctx0" brushRef="#br0">32 33 7443,'-18'-18'3328,"4"4"-2968,14 14 2968,0 0-3238,0 16 0,0-11 0,0 28 179,17-12-179,-13-1 90,13 30-180,-17-42 270,16 59-270,-12-59 180,13 58-180,0-57 90,-13 41-90,12-46 90,-16 29-90,0-29 90,0 29-90,0-29 90,0 13-90,0-17-2159,0 0 0,16 16 0,5 3 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6:27.835"/>
    </inkml:context>
    <inkml:brush xml:id="br0">
      <inkml:brushProperty name="width" value="0.08571" units="cm"/>
      <inkml:brushProperty name="height" value="0.08571" units="cm"/>
    </inkml:brush>
  </inkml:definitions>
  <inkml:trace contextRef="#ctx0" brushRef="#br0">38 189 6273,'-21'-1'1350,"5"1"-991,16-17 1,0 13 90,0-13-90,0 17 899,0 0-359,0-16-631,0 11 271,0-11-270,0 16 629,0-17-719,0 13 450,0-13-450,0 17 1169,0 0-1259,0 17-90,0-13 0,0 29 90,0-28-90,0 28 90,0-12 0,0 16-90,0-16 90,0 12-90,16-29 0,-12 29 90,13-29-90,-17 30 90,0-14-90,0 1 90,0 12-90,0-12 90,0 16-90,0-16 90,17-4-90,-13-1 90,12-12-90,-16 13 89,0-17 1,0 0-90,0 17 0,0-13 90,0 12-90,0-16 90,0 0-90,-16-16-90,12-5 90,-13 0 0,17-12-180,0 12 180,0-16-179,0 0 179,0-1-90,0 18 0,0 3 90,0 0-90,0 13 0,0-29 90,0 29-90,0-29 0,0 12 0,0-16 90,0 16-90,0-29 90,0 42 0,0-26 0,0 34-90,17-16 90,-13 12 0,12-13 0,-16 17-90,0 0 90,17 0 0,-13 0 0,13 0 90,-17 0-90,16 17 0,-12-13 90,30 29-90,-30-12 90,46 16-90,-42-16 0,42 12 0,-46-29 90,29 29-90,-12-12 0,16 0 0,-16 12 0,12-29 0,-29 13 90,13 0-90,-17-13 0,17 12 0,-13-16 0,12 0 0,-16 0 270,0 0-270,0-16 0,0 12-90,0-13 0,0 0 90,0 13-450,17-29 270,-13 12-180,13-16 270,-17 0-90,16 16 91,-12-12-91,13 28 90,-17-28 90,0 29-90,0-13 90,0 17-90,17-16 90,-13 12-90,12-13 90,-16 17 0,0 0-90,0-16 90,0 11-90,0-11 90,0 16 90,0 0-90,17 0 0,-13 0 90,13 0 0,-17 0 899,0 0-989,0 16 90,0-11-90,0 11 90,0 1 0,16-13 180,-12 46-180,13-42 180,-17 58-180,0-57 180,17 57-270,-13-58 179,12 59-179,-16-59 180,17 42-180,-13-46 90,13 29-90,-17-12 90,0 0-90,16-5 0,-12 1 0,13-13 90,-17 13-90,0-17-4137,0 0 1078,-17-17 631,13 13 2428,-12-13 0,29 22 0,3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6:30.275"/>
    </inkml:context>
    <inkml:brush xml:id="br0">
      <inkml:brushProperty name="width" value="0.08571" units="cm"/>
      <inkml:brushProperty name="height" value="0.08571" units="cm"/>
    </inkml:brush>
  </inkml:definitions>
  <inkml:trace contextRef="#ctx0" brushRef="#br0">33 19 6813,'-18'-10'1619,"4"2"-1169,14 8 5037,0 0-5397,0 16 0,0-12 0,0 13 90,17 0-91,-13 3 91,29 18-90,-12-1 90,16 17-180,0-13 180,-16 30-180,12-29 90,-29 28-90,13-28 90,-17 45-90,0-42 90,-17 26-90,13-34-90,-29 1-90,29-18-1259,-29 30 719,29-41-5306,-30 24 6026,30-33 0,-7 20 0,18 6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7:09.109"/>
    </inkml:context>
    <inkml:brush xml:id="br0">
      <inkml:brushProperty name="width" value="0.08571" units="cm"/>
      <inkml:brushProperty name="height" value="0.08571" units="cm"/>
    </inkml:brush>
  </inkml:definitions>
  <inkml:trace contextRef="#ctx0" brushRef="#br0">20 621 6363,'-11'-13'1799,"3"4"2429,8 9 0,0 0-4228,0-17 0,0 13 89,17-13-89,-13 17 0,12-16 90,1-5-90,-13 0 90,13-29-90,-1 42 90,-12-58-90,13 41 0,0-29 0,-13 16 0,12 1 0,-16 0 0,17-1 0,-13 18 0,13-14 0,-17 30 0,0-29 0,0 29 0,0-13 0,0 17 0,0-16 0,0 11 0,0-11 0,0 16-180,0 0 180,0 33 0,0-25 0,0 26-90,0-18 90,0-12 0,0 30 0,0-14 0,0 18 0,16-18 0,-12 30 0,13-41 0,-17 40 0,0-28 0,0 0 0,17 12 0,-13-29 0,12 13 90,1-1-90,-13-11 0,29 11 0,-12-16-90,16 0 90,-16 0-89,12-16-1,-28 11 0,28-28 0,-29 12 0,29-16 0,-29 16-90,13-12 90,-17 12 0,0 1 180,0 3 0,0 0-90,0 13 90,0-46-90,0 42 0,-17-42 90,13 46-90,-12-12 0,16 16 0,0-17 0,0 13 180,0-13-90,0 17 629,0 0-809,0 17 180,0-13-90,0 13 90,0 16 0,0-25-90,0 42 90,0-46 0,16 46-90,-12-42 0,13 42 90,-17-46-360,0 46 90,16-42-899,-11 42 449,28-46-4767,-12 13 2969,-1-17 2428,14 0 0,-20 6 0,15 2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7:09.872"/>
    </inkml:context>
    <inkml:brush xml:id="br0">
      <inkml:brushProperty name="width" value="0.08571" units="cm"/>
      <inkml:brushProperty name="height" value="0.08571" units="cm"/>
    </inkml:brush>
  </inkml:definitions>
  <inkml:trace contextRef="#ctx0" brushRef="#br0">43 28 6633,'-3'-16'1529,"1"4"-989,2 12 2248,0 0-2338,-16 0 0,12 0 0,-13 0 629,17 0 1530,0 0-2519,17 17-1,-13-13 1,12 13 0,-16-17 90,0 16-90,0-12 180,0 30-270,0-14 90,17 1-90,-13-4 0,13-17 90,-17 0-90,0 16 90,0 5-90,0 0 0,0 12 0,0-29 90,0 13-90,0-17 90,16 16-180,-12-12 0,13 13-90,-17-17 0,0 17-90,0-13 0,0 12-89,0-16-1935,0 0 0,12 15 1,2 3-1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7:10.652"/>
    </inkml:context>
    <inkml:brush xml:id="br0">
      <inkml:brushProperty name="width" value="0.08571" units="cm"/>
      <inkml:brushProperty name="height" value="0.08571" units="cm"/>
    </inkml:brush>
  </inkml:definitions>
  <inkml:trace contextRef="#ctx0" brushRef="#br0">37 341 6813,'-20'-23'6027,"3"4"-5847,17 19-90,0 0 89,17 0 181,-13 0-270,13 0 90,-17 0-90,0 0 0,16 0 0,-12-16 0,30 12-90,-30-13 0,29 17-90,-29 0 0,29 0 0,-29 0-180,30-17 180,-30 13-180,29-12 270,-29 16-180,13 0 91,-17 0-361,0 0 360,0-17 0,0 13 0,0-13 0,16 17 0,-11 0 0,11-16 0,-16 12 0,0-30 90,0 30 90,0-12 0,-16-1 180,11 13-90,-11-13 270,16 1-271,0 11 1,0-11 0,0 16 180,0 0-180,0-17 0,0 13 90,0-12-90,0 16 899,-17 0-989,13 0 180,-13 0-180,17 0 180,0 0-270,0 16 90,17-12-90,-13 13 0,13-1 89,-17-11-89,0 28 90,0 4-90,0-12 0,16 25 90,-11-46-90,11 46 90,-16-42-90,17 42 0,-13-46 0,13 13 0,-17-17 0,0 16 0,0-12 90,0 13-90,0-17 0,0 0 0,16 17 0,-12-13 0,13 12 0,-17-16-2406,0 0 0,7 11 0,1 1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7:13.281"/>
    </inkml:context>
    <inkml:brush xml:id="br0">
      <inkml:brushProperty name="width" value="0.08571" units="cm"/>
      <inkml:brushProperty name="height" value="0.08571" units="cm"/>
    </inkml:brush>
  </inkml:definitions>
  <inkml:trace contextRef="#ctx0" brushRef="#br0">85 128 6453,'-43'-9'6297,"18"2"-6027,8 7-91,17 0 91,0 0 540,0-16-270,0 12-451,0-13 1,0 17 180,17 0-270,-13 0 180,46 0 0,-9-17-180,1 13 0,8-12 90,-30 16-90,1 0 0,12-17 90,-29 13-90,30-13-360,-30 17 270,12 0-90,-16 0-4677,0 0 2968,0 17 360,0-13 1529,0 13 0,3-5 0,1 4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7:13.647"/>
    </inkml:context>
    <inkml:brush xml:id="br0">
      <inkml:brushProperty name="width" value="0.08571" units="cm"/>
      <inkml:brushProperty name="height" value="0.08571" units="cm"/>
    </inkml:brush>
  </inkml:definitions>
  <inkml:trace contextRef="#ctx0" brushRef="#br0">19 96 6273,'-1'-12'7286,"-17"3"-6476,81 9-720,-63-17 0,83 13-90,-63-13 90,1 17 0,29 0-90,-42 0 90,42-16-90,-29 12 0,-1-13 89,14 17-89,-30 0 90,12 0-90,-16 0 0,0 0 0,17 0 0,-13 0 0,13 0-90,-17 0-1822,0 0 1,9 1 0,2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7:16.154"/>
    </inkml:context>
    <inkml:brush xml:id="br0">
      <inkml:brushProperty name="width" value="0.08571" units="cm"/>
      <inkml:brushProperty name="height" value="0.08571" units="cm"/>
    </inkml:brush>
  </inkml:definitions>
  <inkml:trace contextRef="#ctx0" brushRef="#br0">31 612 6363,'-17'-8'1440,"3"2"-991,14 6 5668,0 0-6027,17 0-90,-13 0 90,12-17-90,-16 13 0,0-13 180,17 1-180,-13-5 90,29-33-90,-29 29 89,30-58-89,-30 71 0,12-55 0,-16 46 0,0-16 0,0 0 0,0 16 90,0-12-90,17 12 0,-13-16 90,13 16-90,-17 4 90,0 1-90,0 12 0,0-13 0,0 17 0,0 0 180,-17 17-180,13 3 180,-13 34-90,17-29 0,0 42-90,0-59 90,17 58-90,-13-57 90,13 57 0,-17-58-90,16 59 90,-11-59-180,44 42 90,-24-46-270,29 29 180,-33-29-180,29 13 180,-42-17-180,42-17 180,-46 13-179,29-29 269,-29 29-180,13-29 180,0 12-90,-13 0 90,12-12-90,-32 12 90,12-16 180,-13-1-180,17 18 180,0-13-90,0 12 179,0 0-179,0 4 180,0 1-180,0 12 90,0-13-90,0 17 90,0 0-180,0 17 0,0-13 90,0 29-90,0-29 90,0 29 0,17 5-90,-13-13 90,29 41-90,-29-41 90,13 29-90,-17-17-630,16 1 270,-12-1-1439,13-16 450,-17 12 1349,17-29 0,-10 17 0,13-15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7:16.802"/>
    </inkml:context>
    <inkml:brush xml:id="br0">
      <inkml:brushProperty name="width" value="0.08571" units="cm"/>
      <inkml:brushProperty name="height" value="0.08571" units="cm"/>
    </inkml:brush>
  </inkml:definitions>
  <inkml:trace contextRef="#ctx0" brushRef="#br0">51 73 6183,'-7'-19'1170,"1"3"-720,6 16 539,0 0-629,0 17-90,0-13 89,0 13-89,0-17 450,-17 0-540,13 0 359,-13 0-449,17 0 270,0 0-270,0 16 180,0-12-180,0 13 90,0 0-180,0-13 180,0 12-180,0-16 90,17 0-90,-13 0 0,29 0 0,-29 0 0,13 0-90,-17 0 90,16 0 0,-11 0-90,11-16 90,1 12 0,-13-13-90,13 17 90,-17 0 0,0-17 0,0 13-90,-17-29 90,13 29 0,-13-13-90,1 1 90,11 12-540,-11-13 270,16 17-89,-17 0-91,13 0-450,-12 0-809,-1 0 360,13 0 1349,-13 0 0,26 15 0,3 4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39:59.571"/>
    </inkml:context>
    <inkml:brush xml:id="br0">
      <inkml:brushProperty name="width" value="0.08571" units="cm"/>
      <inkml:brushProperty name="height" value="0.08571" units="cm"/>
    </inkml:brush>
  </inkml:definitions>
  <inkml:trace contextRef="#ctx0" brushRef="#br0">42 184 6813,'-1'-11'1709,"0"2"-1259,1 9 0,-18 0-91,14 0 1,-14 0 0,18 0 1349,0 0-1439,18 0-90,-14 0 0,14 19 179,0-15-179,-14 33 90,31-15-180,-13 1 180,18 14-270,-18-33 180,-4 15-180,-18-1 90,18-14-90,-14 15 90,14-19 0,-18 0 0,0 0-180,17 0 90,-12 0 0,12-19 0,-17 15 0,0-14 0,0-1 0,0 15-90,0-33 90,0 33 0,0-33 0,0 33 0,0-15 0,0 19 0,0 0-90,18-18 90,-13 14 0,30-33 0,-31 33 0,32-15 0,-32 19 90,31 0-90,-12 0 90,16 0-90,1 0 0,0 0 0,-18 0-180,13 19 180,-30-15-180,30 14 90,-31-18-90,14 0 180,-18 0-180,18-18 90,-14 14-90,14-15 90,-18 19 0,0 0 90,0-18-89,-18 14 89,14-15-90,-14 1 90,0 13-90,-4-31 90,0 31 0,5-13 0,-1 18 0,13 0-90,-12 0 90,-1 0 0,14 0 0,-14 0 0,18 0 90,0 18 0,0-13 89,0 31-89,0-31 90,0 32-90,0-33 270,0 51-360,0-46 180,18 46-180,-14-51 180,31 33-180,-30-14 90,30-1 0,-13 15-90,18-33 90,-18 15-180,31-19 0,-44 0-450,44 0 360,-31 0-719,0 0 539,-4 0-1619,0-19 0,-14 15 1979,14-14 0,-11 29 0,2 3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7:18.027"/>
    </inkml:context>
    <inkml:brush xml:id="br0">
      <inkml:brushProperty name="width" value="0.08571" units="cm"/>
      <inkml:brushProperty name="height" value="0.08571" units="cm"/>
    </inkml:brush>
  </inkml:definitions>
  <inkml:trace contextRef="#ctx0" brushRef="#br0">165 87 6543,'-8'-7'1170,"1"2"-721,7 5-89,0 0 0,0-17 0,0 13 0,0-12 989,-17 16-720,13-17-359,-12 13 360,16-13-450,-17 17 270,13 0-361,-13 0 361,1 17-360,11 4 180,-28 16-180,29-16 180,-13 28-180,17-40 270,0 74-271,0-54-89,0 25 90,0-21 0,0-12 0,0 0-90,0 12 90,0-13 0,17 18 0,-13 16-90,29-29 180,5 41-180,-13-58 90,41 42-90,-41-29 90,29 0-90,-33-5 0,12-16 90,-29 0-90,29 17 0,-29-13 0,13 13 0,-17-17-2137,0 0 1,16 6 0,4 2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7:19.123"/>
    </inkml:context>
    <inkml:brush xml:id="br0">
      <inkml:brushProperty name="width" value="0.08571" units="cm"/>
      <inkml:brushProperty name="height" value="0.08571" units="cm"/>
    </inkml:brush>
  </inkml:definitions>
  <inkml:trace contextRef="#ctx0" brushRef="#br0">40 49 6633,'-18'-23'3598,"13"14"-3058,-11-8 1349,16 17-360,0 0-1349,0 17 0,0 4 0,0-1 359,16 14-449,-12-14 360,30 34-360,-30-29-90,12 25 180,-16-29-90,17 16 0,-13 0 0,13-16-90,-1 12 0,-11-28-450,11 28 270,-16-29-360,0 29 360,0-29-359,17 13 449,-13-17-360,13 0 360,-17 0-629,0 0 719,-17-17-90,13 13 90,-13-12 0,17 16 0,0 0 0,0-17 90,0 13-1,0-13 91,-16 1-90,11 11 90,-11-28-90,16 29 0,0-29 0,0 29-90,0-13 90,0 17-90,0 0 0,16-16 0,-11 11 0,11-11 0,1 16 0,-13 0-270,29-17 180,-29 13-360,46-13 361,-42 17-451,42-16 450,-29 12-270,0-13 270,-5 17-90,1-17 180,-13 13-180,13-12 180,-17 16 0,0-17 0,0 13 90,0-13 0,0 17 90,0 0-90,0-16 90,0 12-90,0-13 630,-17 0-541,13 13 631,-13-12-630,17 16 360,0-17-361,0 13 271,0-13-270,0 17 360,0 0-540,0 17 90,0-13 0,0 29-90,0-29 90,0 13 90,0 16-180,17-24 179,-13 57-89,13-58 0,-1 42 0,-12-29-90,13 16 90,-17-16-90,17 12 0,-13-12 90,12 0-90,-16-5-90,0 1 0,0-13-899,17 13 629,-13-17-1439,13 0 450,-17 0 1349,0 0 0,2 8 0,1 2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7:20.889"/>
    </inkml:context>
    <inkml:brush xml:id="br0">
      <inkml:brushProperty name="width" value="0.08571" units="cm"/>
      <inkml:brushProperty name="height" value="0.08571" units="cm"/>
    </inkml:brush>
  </inkml:definitions>
  <inkml:trace contextRef="#ctx0" brushRef="#br0">35 104 6633,'-19'-16'1529,"4"3"-989,15 13 5307,0 0-5757,16 0 0,-11 0-90,28 0 90,-29 0-90,29 0 89,-12-17 1,16 13 0,17-13-90,-29 17 0,8 0 0,-16 0 0,-13-16 0,29 12 0,-29-13-90,30 17 0,-30 0-179,29 0 89,-29 0-900,13 0 631,-17 0-1036,0 0 1,5 7 0,1 1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7:21.295"/>
    </inkml:context>
    <inkml:brush xml:id="br0">
      <inkml:brushProperty name="width" value="0.08571" units="cm"/>
      <inkml:brushProperty name="height" value="0.08571" units="cm"/>
    </inkml:brush>
  </inkml:definitions>
  <inkml:trace contextRef="#ctx0" brushRef="#br0">39 51 6723,'-21'-28'8006,"4"5"-7827,17 23-89,16 17 90,-12-13 90,13 29 270,0 5-450,-13 3 0,29 13 0,-29-33 0,13 12 0,-17-12 0,16 0-90,-12 12 90,13-29-90,-17 29 89,0-29-89,17 29 90,-13-28-180,12 28 90,-16-29-539,17 29 269,-13-29-1529,13 13 989,-17-17-674,0 0 0,19 1 0,4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7:22.625"/>
    </inkml:context>
    <inkml:brush xml:id="br0">
      <inkml:brushProperty name="width" value="0.08571" units="cm"/>
      <inkml:brushProperty name="height" value="0.08571" units="cm"/>
    </inkml:brush>
  </inkml:definitions>
  <inkml:trace contextRef="#ctx0" brushRef="#br0">43 111 6723,'-3'-20'1709,"1"5"-1079,2 15 899,0 0-1079,-17 0-91,13 0 361,-13 0-360,17 0 1169,0 0-1349,0 16 0,0-12 0,0 13 0,0 0-1,0-13 1,17 29 0,-13-29-90,13 29 90,-17-29 90,0 46-180,0-41 180,0 40-180,0-28 90,0 16-90,0-16 0,16-4-1,-12-1 1,13-11-90,-17 11 270,0-16-180,0 0-90,0-16 0,-17-5-90,13 0 90,-12-12-90,16 12 90,0 0-180,0-28 180,0 24-90,0-13 90,0 5-89,0 29 89,0-29-90,0 29 90,0-30-90,0 30 90,0-12 0,0-1 0,0 13 0,0-13-90,0 17 0,0 0 90,0-16-90,0 12 90,16-13 0,-12 17 0,13 0 0,-17 17-90,0-13 90,0 12 0,17-16 0,-13 17 90,29 4 0,-12-1 0,-1 30-90,14-41 90,-14 57-90,1-58 0,12 42 90,-29-46-90,30 29 0,-30-28 0,12 11 90,-16 1-90,0-13 89,0 12 1,0-16-90,0 0 0,17-16 0,-13 12-90,13-29 1,-17 28-91,0-44 180,0 40-180,0-57 90,0 58 0,0-42 0,0 29 0,16 0 90,-11 5-90,11-1 90,-16 13 0,0-13-90,0 17 90,0 0 0,17 0-90,-13 0 90,13 17 180,-1 4-180,5-1 180,0 30-90,12-41 90,-12 40-180,-1-28 180,14 16-180,-30 1 180,29 16-180,-29-29 89,29 24 1,-29-44-90,13 11 0,-17-16-7285,0 0 5216,0-16 2069,0 11 0,0-13 0,1 15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7:24.876"/>
    </inkml:context>
    <inkml:brush xml:id="br0">
      <inkml:brushProperty name="width" value="0.08571" units="cm"/>
      <inkml:brushProperty name="height" value="0.08571" units="cm"/>
    </inkml:brush>
  </inkml:definitions>
  <inkml:trace contextRef="#ctx0" brushRef="#br0">28 52 6543,'-15'-8'1619,"3"2"-1079,12 6 449,0 0-539,0-17 0,0 13 449,0-13-539,0 17 3778,0 0-4048,0 17-90,16-13 90,-11 13 0,11-1 0,1 5-90,-13 0 180,29 45-90,-12-37-1,16 59-89,-16-47 90,-4 46-90,-17-41-179,0 41-1,-17-62-540,-4 41 180,1-41 540,-30 46 0,35-28 0,-26 12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7:57.265"/>
    </inkml:context>
    <inkml:brush xml:id="br0">
      <inkml:brushProperty name="width" value="0.08571" units="cm"/>
      <inkml:brushProperty name="height" value="0.08571" units="cm"/>
    </inkml:brush>
  </inkml:definitions>
  <inkml:trace contextRef="#ctx0" brushRef="#br0">8 692 6453,'-4'-11'5667,"1"2"-4408,3 9 1350,0 0-2519,16-16 0,-12 12-90,13-13 90,-17 17 0,0-16 0,17 11-90,-13-28 90,29 12 0,-12-16-1,16 0-89,-16 16 90,12-29-90,-29 25 0,13-45 90,-1 45-90,-11-42 0,11 59 0,-16-42 0,0 30 0,0-18 0,0 17 90,17-12-90,-13 29 0,13-29 90,-17 29 0,0-13 0,0 17-90,0 0 0,0 17 0,0-13 0,0 29 0,0-12 0,0 16 0,0 1 90,0-1-90,0 0 90,0-16-90,0 29 0,0-25 90,16 29-90,-12-34 0,13 14 0,-17-30 90,16 29-90,-11-29-90,28 13 90,-29-17-90,29 0 0,-12 0-90,16 0 90,-16 0-359,12-17 359,-29 13 0,13-13-90,-17 1 90,0 12 0,17-13 0,-13 17-90,12-17 90,-16 13-90,0-29 180,0 12-180,0 1 180,0-14-90,0 14 0,0-1 90,0-12 0,0 28-90,0-28 90,0 29 90,0-29-90,0 29 180,0-13-90,0 17 90,0-16-90,0 11 90,0-11-90,0 16 180,0 0-270,-16 16 90,12 5-90,4 0 0,4 12 0,12-29 90,-16 46-90,0-42 0,0 59 90,0-59-180,17 58-90,-13-57-720,13 41 450,-17-30-4946,33 18 3327,-25-18 2069,25-3 0,-8-11 0,5 1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7:57.965"/>
    </inkml:context>
    <inkml:brush xml:id="br0">
      <inkml:brushProperty name="width" value="0.08571" units="cm"/>
      <inkml:brushProperty name="height" value="0.08571" units="cm"/>
    </inkml:brush>
  </inkml:definitions>
  <inkml:trace contextRef="#ctx0" brushRef="#br0">15 44 6723,'-8'-3'1889,"2"-16"-1349,6 14-1,0-11 1,0 16 5577,0 0-6027,0 16 0,0-11-90,0 11 179,0 1-89,0-13 0,0 29 0,16-12 0,-12 33 0,13-29 0,-1 25-90,-11-30-270,11 18 180,-16-18-179,0-3-1,0-17-90,0 17 0,0-13-180,0 12-539,17-16 449,-13 0-3687,13 0 2518,-17 0 1799,0 0 0,2 17 0,2 3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7:58.598"/>
    </inkml:context>
    <inkml:brush xml:id="br0">
      <inkml:brushProperty name="width" value="0.08571" units="cm"/>
      <inkml:brushProperty name="height" value="0.08571" units="cm"/>
    </inkml:brush>
  </inkml:definitions>
  <inkml:trace contextRef="#ctx0" brushRef="#br0">14 298 6723,'-8'-20'6387,"2"4"-5758,56 16-629,-38 0 0,38 0-90,-33 0 90,-13 0-90,29-16 0,-29 12 0,13-13 0,-17 17 0,0 0-359,17 0 359,3-17-180,1 13 270,-4-12-90,-17 16 90,0-17-90,0 13 90,0-13-90,0 17 180,0-16 90,0 11-90,0-28 450,0 29-450,0-12 539,0-1-449,0 13 450,0-13-450,0 17 449,-17-16-449,13 11 360,-13-11-360,17 16 1619,0 0-1799,0 16 0,0-11 90,17 28-90,-13-29 0,13 13 0,-17-1 0,0 5 0,0 0 90,16 28-90,-12-40 0,13 41 0,0-46 0,-13 12 0,12 1 90,-16-13-90,0 13 0,0-1-540,17-12 270,-13 30-1529,13-30-540,-1 12-809,-12-16 3148,13 0 0,-15 12 0,0 2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8:00.417"/>
    </inkml:context>
    <inkml:brush xml:id="br0">
      <inkml:brushProperty name="width" value="0.08571" units="cm"/>
      <inkml:brushProperty name="height" value="0.08571" units="cm"/>
    </inkml:brush>
  </inkml:definitions>
  <inkml:trace contextRef="#ctx0" brushRef="#br0">47 68 6633,'-22'-17'1619,"14"4"-1169,-8 13 90,16 0 7555,0 0-8005,16 0 0,-12 0-90,30 0 90,-14 0 0,1 0-90,29-17-90,-42 13 90,26-13-90,-18 17-180,5 0 90,0 0 0,12 0-359,-29 0 269,13 0-1079,-1 0 719,-12 0 0,13 0 1,0 0-631,-13 0-1168,12 0 539,-16 0 1889,0 0 0,4 8 0,2 3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0:00.179"/>
    </inkml:context>
    <inkml:brush xml:id="br0">
      <inkml:brushProperty name="width" value="0.08571" units="cm"/>
      <inkml:brushProperty name="height" value="0.08571" units="cm"/>
    </inkml:brush>
  </inkml:definitions>
  <inkml:trace contextRef="#ctx0" brushRef="#br0">197 86 6813,'-9'-2'1529,"3"-18"-1079,6 15-90,0-13 90,0 18 629,-18 0-809,14 0 539,-14-18-539,18 13 360,0-13-450,0 18 269,-18 0-269,14 0 180,-14 0-270,18 0 0,-17 0 0,12 0 0,-13 0-90,18 0 180,-17 18-180,12-13 90,-12 31-90,17-31 90,-18 32-90,14-33 90,4 51-90,4-46 90,14 46-90,-1-51 90,5 33-90,1-33 0,30 33 0,-27-33 89,32 15-89,-18-19-89,0 0 89,0-19 0,-18 15-90,-4-14 90,-1 18 0,-12 0-90,12 0 90,-17 0-90,18 0 0,-14 0 0,14 0-270,-18 0-1619,0 0 1349,0-19-2338,0 15 1439,0-15 1529,0 19 0,16 15 0,3 4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8:00.765"/>
    </inkml:context>
    <inkml:brush xml:id="br0">
      <inkml:brushProperty name="width" value="0.08571" units="cm"/>
      <inkml:brushProperty name="height" value="0.08571" units="cm"/>
    </inkml:brush>
  </inkml:definitions>
  <inkml:trace contextRef="#ctx0" brushRef="#br0">28 52 6813,'-6'-8'5667,"-15"1"-4498,50 7-1079,-21 0 270,48-7 0,9-2-270,-28 5-264,18-6 1,-10 3 173,-41 7 176,29 0-176,-29 0 90,13 0-90,-17 0-90,16 0 90,-12 0-459,13 0 99,-17 0-6026,0 0 6386,-17 0 0,27 9 0,-10 3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8:02.434"/>
    </inkml:context>
    <inkml:brush xml:id="br0">
      <inkml:brushProperty name="width" value="0.08571" units="cm"/>
      <inkml:brushProperty name="height" value="0.08571" units="cm"/>
    </inkml:brush>
  </inkml:definitions>
  <inkml:trace contextRef="#ctx0" brushRef="#br0">14 506 6633,'-8'-11'1619,"3"2"-1079,5 9 4857,0 0-5307,16 0 0,-12 0-90,13 0 180,0-16-180,-13 12 90,29-30 0,-29 30-90,29-29 90,-29 12-90,13 0 0,-17-12 0,0 29 0,17-29 89,-13 29-89,12-46 0,-16 42 90,0-59-90,0 59 90,0-25-90,0 16 90,0 13-90,0-13 90,0 17 90,0-16-90,0 12 180,0-30-180,0 30 0,0-12 0,0 16 0,0 0-90,0 16 0,0-12 90,0 30 0,0-14 0,0 1 0,0 29 0,0-42-1,17 42-89,-13-29 180,13 16-180,-1-16 90,5 12-180,0-12 0,12 0 0,-12-5-179,16 1 179,0-13-90,1 13 90,-17-17-180,12-17 270,-29 13-180,29-29 180,-29 28-90,13-28 0,-17 29 0,0-46 90,0 42 0,0-42 90,0 29 90,0 1-90,0-13 270,0 28-270,-17-28 360,13 29-361,-12-13 271,16 1-270,0 12 90,0-13-90,0 17 90,0 0-180,0 17 0,16-13 90,-12 29-90,13-29 0,-17 29 90,0-12-90,16 0 90,-11 29-90,11-42 90,1 58-90,-13-57-450,13 40 180,-17-44-1079,0 28 629,0-29-4587,16 29 2969,-12-29 2338,13 13 0,-12-9 0,1 2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8:03.100"/>
    </inkml:context>
    <inkml:brush xml:id="br0">
      <inkml:brushProperty name="width" value="0.08571" units="cm"/>
      <inkml:brushProperty name="height" value="0.08571" units="cm"/>
    </inkml:brush>
  </inkml:definitions>
  <inkml:trace contextRef="#ctx0" brushRef="#br0">76 89 6633,'-12'-8'1709,"2"3"-1169,10 5 6296,0 0-6746,-17 0 0,13 0 0,-12 0 0,16 16-90,0-12 90,0 13 0,0-17-180,0 17 0,0-13-270,16 12 270,-12-16 0,13 0-90,-17 0-359,0 0 449,17 0 0,-13 0 0,12 0 0,-16 0 0,17 0-180,-13 0 180,13 0-180,-17-16 180,0 12 90,0-13-90,0 17 0,0-17 90,0 13-90,0-12-90,0-1 180,0 13-89,0-13-1,0 17 90,-17-16 0,13 12-90,-13-13 90,17 17-90,0 0-180,-16 0 90,12 0-630,-30 0 361,30 0-3869,-12 0 4318,-1 0 0,28 7 0,-10 2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8:03.750"/>
    </inkml:context>
    <inkml:brush xml:id="br0">
      <inkml:brushProperty name="width" value="0.08571" units="cm"/>
      <inkml:brushProperty name="height" value="0.08571" units="cm"/>
    </inkml:brush>
  </inkml:definitions>
  <inkml:trace contextRef="#ctx0" brushRef="#br0">39 96 6543,'-21'-12'1709,"3"3"-1169,18-8 0,0 13-1,0-13 901,0 17 1348,0 0-2248,0-16-271,0 12 1,0-13 90,0 17 899,0 0-1259,0 17 90,0-13-90,0 29 0,0-29 0,0 29 90,17-29-90,-13 30 90,13 3-90,-1 5 90,-12 11-90,13-15-450,0-1 181,-13 1-901,12-1 631,-16-16-2160,0 12 91,17-29 539,-13 13 2069,13-17 0,-15 12 0,0 4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8:04.510"/>
    </inkml:context>
    <inkml:brush xml:id="br0">
      <inkml:brushProperty name="width" value="0.08571" units="cm"/>
      <inkml:brushProperty name="height" value="0.08571" units="cm"/>
    </inkml:brush>
  </inkml:definitions>
  <inkml:trace contextRef="#ctx0" brushRef="#br0">23 361 6813,'-12'-35'6656,"2"8"-6566,10 27 90,0 0-90,17 0 0,-13 0 90,12 0-90,1-17 0,20 13-180,-12-13-90,25 17 90,-46 0-360,46 0 270,-42 0-179,42-16 269,-46 12-180,13-13 180,-17 17-90,0-16 90,16 11-90,-11-11 180,11 16 0,-32-17 0,11 13 180,-11-29-90,16 29 450,-17-30-450,13 30 629,-13-12-539,17 16 0,0 0 0,0-17 0,0 13 0,-16-13 179,12 17-179,-13 0 360,17-16-360,0 12 180,0-13-180,0 17 539,0 0-719,0 17 0,0-13 0,0 29 0,17-29 0,-13 29 90,12-12-90,1 0 0,-13 29 90,13-25-90,-1 28 0,-11-32 90,28 12-90,-29-12 0,13 0 0,-17-4 0,0-17 0,0 0 0,0 16 0,16-12-90,-12 13-270,13-17 270,-17 0-2998,0 0 0,0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8:07.385"/>
    </inkml:context>
    <inkml:brush xml:id="br0">
      <inkml:brushProperty name="width" value="0.08571" units="cm"/>
      <inkml:brushProperty name="height" value="0.08571" units="cm"/>
    </inkml:brush>
  </inkml:definitions>
  <inkml:trace contextRef="#ctx0" brushRef="#br0">46 53 6903,'-4'-8'1889,"0"1"-1349,4 7-1,-17-16 91,13 12-90,-13-13 899,17 17 2069,0 0-3418,0 17 90,0-13-180,0 29 90,17-29 0,-13 13 0,13-1 89,-17-12-89,0 30 180,0-14-180,16 1 90,-11 29-90,11-42 90,1 59-90,-13-59 0,13 42-90,-1-46 90,-12 29 0,13-29-90,-17 13 90,0-17-180,0 16-90,0-11-540,0 11 271,0-16-1800,0 0 0,15 11 0,4 3 1</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8:07.921"/>
    </inkml:context>
    <inkml:brush xml:id="br0">
      <inkml:brushProperty name="width" value="0.08571" units="cm"/>
      <inkml:brushProperty name="height" value="0.08571" units="cm"/>
    </inkml:brush>
  </inkml:definitions>
  <inkml:trace contextRef="#ctx0" brushRef="#br0">42 145 6813,'-2'-18'1709,"-1"4"-1169,3 14 539,0 0-629,-16 0 0,12 0 809,-13 0-899,17 0 2338,0 0-2608,17 0 0,-13 0 0,12 0-90,1 0 90,-13 0 0,29-17 0,5 13-90,-13-13 90,41 17-90,-41-16 90,12 12-180,13-13 90,-42 17-360,26 0 180,-18-17-899,-12 13 629,13-12-1259,0 16 630,-13 0 1079,12 0 0,-14 9 0,1 3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8:08.365"/>
    </inkml:context>
    <inkml:brush xml:id="br0">
      <inkml:brushProperty name="width" value="0.08571" units="cm"/>
      <inkml:brushProperty name="height" value="0.08571" units="cm"/>
    </inkml:brush>
  </inkml:definitions>
  <inkml:trace contextRef="#ctx0" brushRef="#br0">51 38 6993,'-28'-21'8815,"5"4"-8725,23 17 270,0 0-270,17 17 90,-13 4-1,13-1 271,-1 47-450,-11-55 180,28 71-180,-29-74 180,29 57-180,-29-58 90,13 42-90,-17-46 0,0 29 0,0-28 90,0 11-90,16-16 0,-11 0 0,11 17-90,-16-13-360,0 12 180,0-16-2069,0 0 1,8 14-1,3 4 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8:10.245"/>
    </inkml:context>
    <inkml:brush xml:id="br0">
      <inkml:brushProperty name="width" value="0.08571" units="cm"/>
      <inkml:brushProperty name="height" value="0.08571" units="cm"/>
    </inkml:brush>
  </inkml:definitions>
  <inkml:trace contextRef="#ctx0" brushRef="#br0">18 177 6273,'-10'-15'1619,"2"3"-1079,8 12 4587,0 0-4947,0 16 0,0-12 0,0 30 0,0-30-90,0 29 90,0-29-90,0 29 90,0-29-91,0 13 1,0 0 180,0 3-180,0 1 180,17 12-180,-13-12 90,13 0-180,-17-5 90,0-16 360,0 0-450,0-16 0,0 12 0,-17-30-90,13 30 90,-13-29-90,17 12 90,0 1-180,0-30 180,0 25-90,0-29 90,0 33 0,0-12 0,0 29 0,0-13 0,0 1-90,0 11 90,0-11 0,0-1-90,17 13 90,-13-12-90,13 16 90,-17 0 0,0 0 0,0 16 0,16 5 0,-12 0 90,30 12 0,-14-12 0,1 16-90,12-16 90,-29 12-90,13-29 90,0 29-90,-13-29 0,12 13 90,-16-17 0,17 17-90,-13-13 90,13 12-90,-17-16 90,0 0-90,0-16-90,0-5 90,0 0-90,0-12 90,0 29-180,0-29 180,0 12-180,16-16 90,-12-1 0,13 17 90,-17-12-90,17 29 90,-13-12-90,29-1 90,-29 13-90,13-13 90,-17 17 0,16 17-90,-12-13 90,30 13 0,-30-1 90,29 5-90,-29 0 180,29 12-180,-28-12 180,28 16-180,-29-16 90,29 12-90,-29-29 90,29 29-90,-28-12 90,11 0-90,-16-5 90,17 1-90,-13-13 90,13 13-180,-17-17-2114,0 0 0,-3-2 0,0 0 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8:13.020"/>
    </inkml:context>
    <inkml:brush xml:id="br0">
      <inkml:brushProperty name="width" value="0.08571" units="cm"/>
      <inkml:brushProperty name="height" value="0.08571" units="cm"/>
    </inkml:brush>
  </inkml:definitions>
  <inkml:trace contextRef="#ctx0" brushRef="#br0">67 133 6363,'-16'-11'810,"3"2"-540,13 9 3418,0 0-3598,-17 0 0,13 0-1,-12 0 91,16 0 3778,0 0-3958,16 0 0,5 0 90,0 0-90,12-17 0,-29 13 0,29-12 0,-12 16 0,49 0 0,-24 0 0,6-8 0,0-1 0,-6 5 0,21-5 0,2 1 0,-15 8 45,9-8 0,-5 0-45,-33 3 0,41-11 0,-41 16 0,29 0 0,-33 0 0,-5 0 0,-16 0-6386,0 0 4407,-16 0 1979,12 0 0,-10 19 0,18 5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0:00.606"/>
    </inkml:context>
    <inkml:brush xml:id="br0">
      <inkml:brushProperty name="width" value="0.08571" units="cm"/>
      <inkml:brushProperty name="height" value="0.08571" units="cm"/>
    </inkml:brush>
  </inkml:definitions>
  <inkml:trace contextRef="#ctx0" brushRef="#br0">59 84 6453,'-10'-24'1889,"2"5"-1259,-10 19-90,14 0 89,-14-18-179,18 14 90,0-15 809,0 19 1259,0 0-2518,0 19 0,0-15 0,18 33 0,-14-15 0,14 1 90,-1 32-180,-12-46 180,30 64-90,-30-45 0,30 49 0,-31-50 0,32 46-180,-32-45-450,14 31 180,-18-36-1079,17 13 720,-12-31 719,13 31 0,-8-28 0,3 14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8:14.411"/>
    </inkml:context>
    <inkml:brush xml:id="br0">
      <inkml:brushProperty name="width" value="0.08571" units="cm"/>
      <inkml:brushProperty name="height" value="0.08571" units="cm"/>
    </inkml:brush>
  </inkml:definitions>
  <inkml:trace contextRef="#ctx0" brushRef="#br0">31 54 6543,'-17'-9'1799,"3"2"-1169,14 7 4857,0 0-5307,0 16-90,0-12 89,0 30 91,17-30-180,-13 29 180,12-12-90,-16 0 0,0 12-90,17-29 0,-13 29 90,13-29-90,-17 13 0,0-1 90,0 5-91,0 0 91,16 12-90,-11-29-90,11 29 0,-16-28-180,0 11 90,0-16-89,0 0 89,17 0-90,-13 0 0,13 0 90,-17 0-540,0 17 450,0-13-539,0 13 449,0-17-899,0 0 989,-17-17-90,13 13 180,-13-13-180,17 1 270,0 11 0,0-11 0,0 16 0,0-17 90,0 13 0,0-12 0,0 16 270,0 0-270,-16-17 90,11 13-91,-11-13 91,16 17 990,0 0-1080,0-16-90,0 11 90,16-11-90,-11 16 90,11 0-90,-16 0 0,17 0 0,-13 0 89,13 0-89,-1 0 0,-12-17-179,46 13 179,-42-13-270,42 17 180,-46 0-270,30-16 270,-30 12-360,29-13 360,-29 17-269,13-16 269,-1 11-90,-12-11 90,13 16-90,-17-17 180,0 13-90,0-13 90,0 1 90,-17 12 0,13-30 360,-12 30-271,16-12 631,-17-1-450,13 13-180,-13-13 359,17 17 631,0 0-1080,0 17-90,0-13 0,0 13 90,17-17-90,-13 16 90,13-12 0,-17 30 89,16-14-89,-12 18 0,13-1-90,0-16 180,-13 29-180,12-42 90,1 42-90,-13-46 90,13 29-90,-17-29 90,0 13-90,0-17 90,0 0-90,16 0-90,-12 0 90,13 0-180,-17 0-9444,0 0 9624,-17 0 0,24-5 0,-9-1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8:16.279"/>
    </inkml:context>
    <inkml:brush xml:id="br0">
      <inkml:brushProperty name="width" value="0.08571" units="cm"/>
      <inkml:brushProperty name="height" value="0.08571" units="cm"/>
    </inkml:brush>
  </inkml:definitions>
  <inkml:trace contextRef="#ctx0" brushRef="#br0">40 50 6183,'-22'-7'1260,"5"2"-900,17 5 449,0 0-449,0-17 0,0 13 899,0-13-989,0 17 2338,0 0-2518,0 17 0,0-13 0,0 13 0,16-1 0,-11-12 180,28 46-180,-12-25 90,33 46-90,-30-30 0,20 10 0,-5 2-90,-26-3 89,34 26 1,5 1-90,-22-23-676,-2-2 0,-3 0 766,-8 2-90,0-13-557,-13 13 647,12 0-439,-16 4 439,0 1 90,0 28-180,-16-42 179,12 43-89,-30-47 90,30 30-90,-12-46 0,-1 24-90,13-28 1305,-13 0-1305,1 12 0,12-29 90,-13 13 525,17-17-615,0 0 429,0 16-339,0-11-90,0 11 0,0-16-90,0 0 0,-17 0 0,13 0-180,-12 0 0,16 0-1732,0 0 1,7 8 0,2 1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8:38.908"/>
    </inkml:context>
    <inkml:brush xml:id="br0">
      <inkml:brushProperty name="width" value="0.08571" units="cm"/>
      <inkml:brushProperty name="height" value="0.08571" units="cm"/>
    </inkml:brush>
  </inkml:definitions>
  <inkml:trace contextRef="#ctx0" brushRef="#br0">179 15 6273,'-16'-8'990,"3"1"-630,13 7 4497,0 0-4767,-17 0 0,13 0-90,-13 17 90,17-13 0,0 13 0,0-17 179,-16 16-269,11-12 180,-28 30-90,29-30 90,-12 29-90,16-12 90,-17 16-90,13-16 0,-13 12-90,17-29 180,0 29-90,0-12-90,0 16 180,0 1-90,0-17 0,0 28 0,0-24-90,0 29 89,0-33-89,0 12 90,0-12-90,0 0 90,17 28-90,-13-24 270,29 46-270,-29-46 270,29 41-270,-28-41 90,28 29 0,-29-33-90,29 12 90,-29-12-90,30 16 0,-14-16 90,1 12-90,-4-29 0,-1 29 0,-12-28 0,30 11 0,-30 1 0,29-13 0,-29 13 90,29-17-90,-29 0 0,13 0 0,-17 0 0,17 16 0,-13-12 0,12 13 0,-16-17 0,0 0 0,17 0 0,-13 0 0,13 0 0,-17 0-2092,0 0 1,-4 0 0,0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8:47.723"/>
    </inkml:context>
    <inkml:brush xml:id="br0">
      <inkml:brushProperty name="width" value="0.08571" units="cm"/>
      <inkml:brushProperty name="height" value="0.08571" units="cm"/>
    </inkml:brush>
  </inkml:definitions>
  <inkml:trace contextRef="#ctx0" brushRef="#br0">25 602 6543,'-13'-3'1260,"2"2"-901,11 1 6298,0 0-6657,16-17 89,-12 13-89,13-29 90,0 29-90,-13-13 90,12 0-90,1 13 90,-13-29 0,29-4-90,-29 12 90,30-25-90,-30 29 0,12-16 0,1 0 90,-13-1-90,13 17 0,-17-28 0,0 40 0,0-40 0,0 44 0,0-28 0,0 29 90,0-13 0,0 17 0,0-16 0,0 12 0,0-13 0,0 17-90,0 0 0,0 17 0,0-13 0,0 29 0,0-29 0,0 29 0,0-28 0,0 44 0,16-24 90,-12 46-90,13-46 0,-17 41 0,0-58 0,17 42 0,-13-46 0,12 30 0,-16-14 0,17 1-90,-13 12-90,29-29 90,-28 13-180,28-17 180,-12 0-180,-1-17 180,-3 13-269,-1-29 269,5 29-90,0-29 180,-4 29-180,-17-30 180,0 14-180,16-18 180,-12 17 0,13-12 0,-17 29 0,0-12-90,0 16 90,0-17 0,0 13 0,0-13 0,0 1 0,0 11 0,0-28 0,0 29 0,0-29 0,0 29 180,0-13-180,0 1 180,0 11-90,0-11 180,0 16-180,0 0 179,-17-17-179,13 13 180,-12-13-180,16 17 540,0 0-630,0 17 0,0-13 0,0 29 90,16-28-90,-12 28 0,13-13 0,-17 18 0,0-1 0,0-16 90,0 29-90,0-42 0,17 58 0,-13-57-450,29 41 270,-29-46-1079,29 12 629,-29-16-3867,30 17 2518,-14-13 1979,1 13 0,-4-14 0,-17 2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8:48.555"/>
    </inkml:context>
    <inkml:brush xml:id="br0">
      <inkml:brushProperty name="width" value="0.08571" units="cm"/>
      <inkml:brushProperty name="height" value="0.08571" units="cm"/>
    </inkml:brush>
  </inkml:definitions>
  <inkml:trace contextRef="#ctx0" brushRef="#br0">32 260 6903,'-17'-19'1889,"3"3"5037,14 32-6026,0-11-811,0 11 1,0-16-90,0 0 90,17-16-90,3 11 90,1-11 0,29 16 0,-9-17-90,17 13 45,-5-12 0,-2-1 45,-1 13-90,19-11 0,-1-3 0,-18-3 0,18 2 0,1 0 0,-19-1 0,2 9 0,-1 5 0,-9 6 0,-5-16 0,-20 11 0,-1-11 90,-11 16-90,11 0 0,-16 0-2608,0 0 1888,-16 0-719,11 0-1440,-28 16 631,29-11 2248,-13 11 0,15-8 0,-1 2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8:49.807"/>
    </inkml:context>
    <inkml:brush xml:id="br0">
      <inkml:brushProperty name="width" value="0.08571" units="cm"/>
      <inkml:brushProperty name="height" value="0.08571" units="cm"/>
    </inkml:brush>
  </inkml:definitions>
  <inkml:trace contextRef="#ctx0" brushRef="#br0">16 542 6903,'-9'-10'1529,"2"2"-1079,7 8 4947,0 0-5307,17 0 90,-13 0-90,12-17 179,-16 13-179,17-13 180,4 1-180,0 12 90,12-46-180,-29 41 180,29-40-180,-29 28 180,13-33-180,-1 12 90,-11-12-90,11 17 180,-16 0-90,0 16 270,0-12-271,0 29 91,0-13-90,0 17 180,0-17-180,0 13 90,0-12-180,0 16 180,0 0-180,0 16 0,0 5 0,0 0 0,0 12 0,0-29 0,0 46 0,0-42 0,0 42 0,0-29 0,17 0 0,-13-5 0,13 1 0,-17-13 0,0 13-180,16-1 90,-12-12-180,30 13 90,-14-17-359,18 0 359,-18 0-270,14 0 360,-14-17-360,1-3 360,-4-1-90,-1-12 180,-12 28-269,13-28 269,-17 12-90,0 1 90,0-13 180,0 12-91,0 0 271,0-12-180,0 29 270,0-30-270,0 30 180,0-12-270,0 16 719,0 0-809,0 16 0,0-12 90,0 30-90,0-30 0,0 29 0,0-29 0,0 29 90,17-12-180,-13 16 180,12 1-90,-16-1 0,0 1-180,0-18-539,17 13 269,-13-28-1529,13 28 540,-17-29 1439,0 29 0,10-27 0,4 13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8:50.525"/>
    </inkml:context>
    <inkml:brush xml:id="br0">
      <inkml:brushProperty name="width" value="0.08571" units="cm"/>
      <inkml:brushProperty name="height" value="0.08571" units="cm"/>
    </inkml:brush>
  </inkml:definitions>
  <inkml:trace contextRef="#ctx0" brushRef="#br0">71 86 6633,'-9'-6'1799,"1"1"-1259,8 5 4407,0 0-4767,-16 0 0,11 0-90,-11 0 90,16 17-90,0-13 0,0 13 0,0-17-1,0 0 1,0 16 90,0-12 0,0 13-180,0 0 180,16-13-180,-11 12 0,11-16 0,-16 0-180,17 0 90,-13 0-90,29 0 180,-29 0-90,13 0 0,-17 0 90,17 0-89,-13 0 89,12 0-180,-16-16 180,17 12-180,-13-13 180,13 17-90,-17-17 0,0 13 90,0-29 0,0 29 0,0-13 0,0 17-90,-17 0 90,13-16-90,-13 11 90,1-11 0,-5 16-90,0-17 0,5 13-90,-1-12 0,13 16-90,-13 0-1169,1 16 450,11-12 989,-28 13 0,39-11 0,-11 2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8:51.572"/>
    </inkml:context>
    <inkml:brush xml:id="br0">
      <inkml:brushProperty name="width" value="0.08571" units="cm"/>
      <inkml:brushProperty name="height" value="0.08571" units="cm"/>
    </inkml:brush>
  </inkml:definitions>
  <inkml:trace contextRef="#ctx0" brushRef="#br0">25 60 6453,'-13'-13'1619,"2"3"-629,11 10 5756,0 0-6656,16 0-90,-11 0 0,11 0 90,1 0-90,-13 0 0,29 0 0,-29 0 90,29-16-90,-12 12 90,17-13-90,-18 17 0,14 0 90,-30 0-180,12 0 90,1 0-180,-13 0 0,13 0 90,-17 0-4677,0 0 2608,-17 17 450,13-13 1709,-13 12 0,16-5 0,-1 2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8:51.946"/>
    </inkml:context>
    <inkml:brush xml:id="br0">
      <inkml:brushProperty name="width" value="0.08571" units="cm"/>
      <inkml:brushProperty name="height" value="0.08571" units="cm"/>
    </inkml:brush>
  </inkml:definitions>
  <inkml:trace contextRef="#ctx0" brushRef="#br0">0 103 6813,'16'-15'5307,"-13"3"-5127,14 12-90,-1 0 90,5 0-90,16 0 0,-16 0 180,29-17-180,-25 13 89,29-13-179,-17 17 90,-16 0-90,-5-16 90,1 11-90,-13-11-90,13 16 0,-17 0-4587,0 0 3058,-17 16 1619,13-11 0,-10 25 0,18-13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8:53.492"/>
    </inkml:context>
    <inkml:brush xml:id="br0">
      <inkml:brushProperty name="width" value="0.08571" units="cm"/>
      <inkml:brushProperty name="height" value="0.08571" units="cm"/>
    </inkml:brush>
  </inkml:definitions>
  <inkml:trace contextRef="#ctx0" brushRef="#br0">11 768 6903,'-6'-11'8365,"2"2"-8275,4 9 630,0 0-720,16 0 180,5-17-180,0 13 90,12-12 0,-12-18-90,16 26 90,1-58-90,-18 41 0,14-62 0,-30 58 45,5-21 0,-2 0-45,-7 21 0,0-58 0,0 62 0,0-42 0,0 59 0,0-42 0,0 30 0,0-1 89,0 4 1,0 1-90,0 11 0,0-11 0,0 16 0,0 0 0,0 16 0,0 5 0,0 0-90,0 12 90,0-12 0,0 33 0,0-13 90,0-3-90,17-5 0,-13-29 0,13 29 0,-17-12 0,0 0 0,16 29 0,5-42 90,0 42-180,-5-46 90,1 12-90,-13 1 90,29-13-179,-29 13-1,30-17-360,3 0 360,-12 0-180,25 0 270,-46 0-359,29 0 359,-12 0-360,0-33 360,-5 24 0,1-24 0,-13 16 0,13 13 0,-17-29 90,0 29-90,0-29 0,0 12 0,0-16 90,0 16 0,0-12 0,0 29 90,0-13-90,0 0 90,0 13 90,-17-29-90,13 29 180,-13-29-90,17 28 180,0-28-270,0 29 449,-16-12-449,11 16 180,-11 0-180,16-17 0,0 13-90,0-13 90,0 17-90,0 0 90,0 33 0,0-8-90,16 29 90,-11-16-90,11-1 90,-16 0-90,0-16 0,0 12 90,17-12-90,-13 16 0,13-16 0,-1 12-90,-12-29-630,13 46 270,-1-41-2248,-11 40-91,11-44 2789,1 11 0,-4 3 0,15 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09:27.760"/>
    </inkml:context>
    <inkml:brush xml:id="br0">
      <inkml:brushProperty name="width" value="0.08571" units="cm"/>
      <inkml:brushProperty name="height" value="0.08571" units="cm"/>
    </inkml:brush>
  </inkml:definitions>
  <inkml:trace contextRef="#ctx0" brushRef="#br0">94 85 6183,'-10'-6'990,"2"2"-630,-9 4-1,13 0-89,-13 0 90,17 0 899,0 0-989,0-16 0,0 11-90,0-11 90,0 16 270,0 0-361,-16 0 271,11 0-270,-11 0 180,16 0 539,0 0-899,33 0 0,-25 0 0,42 0 90,-13 0-90,5 0 45,8 0 0,4 0-45,12 0 0,13 0 0,0 0 0,-9 0 0,-5-5 0,11-1 0,-13 0 0,-1 2 0,33-5 0,-3 1 0,-42 8 45,10 0 0,0 0-45,-14 0 0,8 0 0,-21 0 0,-29 0 0,13 0 90,-17 0-90,0 0 90,16 0-90,-12 0 0,13 0 90,-17 0-720,0 0 1,-17 0-541,13 0-1258,-12 0 2428,-1 0 0,21 5 0,-10 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0:01.686"/>
    </inkml:context>
    <inkml:brush xml:id="br0">
      <inkml:brushProperty name="width" value="0.08571" units="cm"/>
      <inkml:brushProperty name="height" value="0.08571" units="cm"/>
    </inkml:brush>
  </inkml:definitions>
  <inkml:trace contextRef="#ctx0" brushRef="#br0">13 259 6363,'-7'-7'1350,"1"2"-901,6 5 901,0 0-1081,18 0 1,-14 0 0,14 0 0,-18 0-90,18 0 0,-14 0 180,31 0-271,-12 0 361,34 0-90,22 0-360,-12 0 180,26-18-180,-67 13 90,27-13-90,-31 18 90,0 0-90,-4 0 0,0 0 0,-14 0 0,14 0 0,-18 0 90,0 0 0,0-18-90,0 13 90,0-13 0,-18 18-90,14 0 180,-14 0-180,18 0 359,-18 18-269,-4-13 0,0 13 0,4 0 0,1-13-90,12 13 90,-12 0-90,17 5 0,17 0-90,-12-5-360,30 0 360,-31-13-89,32 13-1,-32-18-90,14 0 90,0 0 0,-14 0-450,14 0 450,-1 0-269,-12 0 269,12 0-90,1-18 270,-14 13 0,14-31 180,-18 31 270,0-31-271,0 31 1,0-13 0,0 18 270,0 0-180,0-18-90,0 13 90,0-13-90,0 18 89,0 0 1,0-18-90,0 13 0,0-13 0,-18 18 0,14 0 90,-14 0-180,18 0 269,0-18-269,0 13 0,0-13-90,18 18 180,4 18-180,0-13 90,14 13-90,-32 0 0,31 5 0,-30 0 0,30-5 0,-30 0 0,30-13 90,-31 13-180,14 0 90,-18-13 0,18 13-90,-14-18 90,14 18 0,-18-13 0,0 13 0,0-18 180,0 0-180,-18-18 90,14 13-90,-14-13 0,0 18 90,14-18-90,-14 13 0,18-13 90,0-18-90,0 27-90,18-64 0,-14 63 0,14-44 90,0 49-360,-14-31 270,14 31-180,-1-31 91,-12 31-271,30-13 180,-30 18-1169,12 0 899,1 0-4407,-14 0 4947,14 0 0,-10 11 0,3 3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8:55.427"/>
    </inkml:context>
    <inkml:brush xml:id="br0">
      <inkml:brushProperty name="width" value="0.08571" units="cm"/>
      <inkml:brushProperty name="height" value="0.08571" units="cm"/>
    </inkml:brush>
  </inkml:definitions>
  <inkml:trace contextRef="#ctx0" brushRef="#br0">16 292 6363,'-9'-17'1440,"3"4"-991,6 13 2699,0 0-2878,0 16-90,0-12 0,0 13 90,0-17 3688,0 0-3868,16 0-90,-12 0 0,13-17 0,-17 13 0,0-12 0,17-1 0,-13 13 0,12-29 0,-16 28-90,0-28 90,0 29 0,0-46 0,0 42 0,0-25 0,0 16-90,0 13 90,0-13 0,0 17 0,0 0 0,0-16 0,0 12 0,-16-13 0,12 17-90,-13 0 90,17 0-90,0 0 90,0 17 0,0-13 0,0 12 0,0-16 0,0 0 0,0 17 0,0-13-90,17 13 90,-13-17-90,12 16 90,1-11-180,-13 11 180,29-16-180,-12 0 90,0 0-90,12 0 180,-29 0-180,29 0 180,-29 0-90,13 0 90,-17 0-179,0 0 179,17 0 90,-13 0-90,12 0 0,-16 0 89,0 0 91,-16 17-180,12-13 270,-13 29-270,17-29 90,0 13-90,0-17 90,0 0-90,0 16 0,0-11 90,0 11-90,0-16 0,0 0 0,0 17 90,0-13-90,17 13 0,-13-17 0,29 0 0,-29 0-270,29 0 90,-28 0-1079,28-17 809,-12 13-3867,16-13 2338,-16 17 1979,-5-16 0,-9 24 0,2-9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8:57.024"/>
    </inkml:context>
    <inkml:brush xml:id="br0">
      <inkml:brushProperty name="width" value="0.08571" units="cm"/>
      <inkml:brushProperty name="height" value="0.08571" units="cm"/>
    </inkml:brush>
  </inkml:definitions>
  <inkml:trace contextRef="#ctx0" brushRef="#br0">86 78 6183,'-6'-2'720,"1"1"-450,5 1 899,0 0-809,-17-17-90,13 13 90,-13-12-90,17 16 719,0 0-719,-16 0 90,12 0 449,-13 0-539,17 0 2788,0 0-3058,17 0 90,-13 0-90,29 0 0,-29 0 90,29 0-90,-28 0 0,28 0 0,-29 0 90,46-17-90,-42 13 0,42-13 0,-46 17 90,29 0-90,-12 0 0,0 0 0,-5 0-180,-16 0-4587,0 0 2608,-16 17 540,12-13 1619,-13 13 0,22-4 0,1 4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8:57.472"/>
    </inkml:context>
    <inkml:brush xml:id="br0">
      <inkml:brushProperty name="width" value="0.08571" units="cm"/>
      <inkml:brushProperty name="height" value="0.08571" units="cm"/>
    </inkml:brush>
  </inkml:definitions>
  <inkml:trace contextRef="#ctx0" brushRef="#br0">41 109 6363,'-22'2'8096,"4"-1"-8006,18-1 359,0 0-269,16 0-90,-11 0 0,11 0 180,34-16-180,-38 11 0,71-11-90,-58 16-858,13 0 858,-5 0 90,-29 0-90,29-17 0,-29 13 0,30-13 90,-14 17 0,18 0 768,-18-16-858,-3 12 0,-17-13 0,17 17 0,-13 0 0,12 0-90,-16 0-2069,0 0 0,4 15 0,0 3 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9:05.157"/>
    </inkml:context>
    <inkml:brush xml:id="br0">
      <inkml:brushProperty name="width" value="0.08571" units="cm"/>
      <inkml:brushProperty name="height" value="0.08571" units="cm"/>
    </inkml:brush>
  </inkml:definitions>
  <inkml:trace contextRef="#ctx0" brushRef="#br0">47 79 6183,'-5'-2'900,"1"0"809,4 2-1439,0-16 90,0 12-91,0-13 271,0 17 719,0 0-989,0-17-90,0 13 90,0-12-90,0 16 450,0 0-451,-17 0 181,13 0-270,-12 0 90,16 0 270,0 0-450,0 16 90,0-12 0,0 30 90,0-30-90,0 29 0,16-29 269,-12 29-269,13-12 180,-17 33-180,0-29 0,16 41 0,-11-57 0,11 40 0,-16-44 0,0 28-90,0-29 90,0 29-90,17-29 90,-13 13-90,13-17 90,-17 16-90,0-11 0,0 11 0,0-16-2249,0 0 0,4 1 0,2 0 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9:05.925"/>
    </inkml:context>
    <inkml:brush xml:id="br0">
      <inkml:brushProperty name="width" value="0.08571" units="cm"/>
      <inkml:brushProperty name="height" value="0.08571" units="cm"/>
    </inkml:brush>
  </inkml:definitions>
  <inkml:trace contextRef="#ctx0" brushRef="#br0">23 61 6183,'-12'-13'1350,"2"3"-901,10 10 5938,0 0-6387,16 0 90,-12 0-90,30 0 0,-30 0 180,29 0 89,-12 0-269,16 0 180,1-17-180,-1 13 90,0-13-90,-16 17 90,12 0-90,-29 0 0,30 0 0,-30 0-360,12 0 181,-16 0-1710,0 0 0,11 3 0,1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9:06.471"/>
    </inkml:context>
    <inkml:brush xml:id="br0">
      <inkml:brushProperty name="width" value="0.08571" units="cm"/>
      <inkml:brushProperty name="height" value="0.08571" units="cm"/>
    </inkml:brush>
  </inkml:definitions>
  <inkml:trace contextRef="#ctx0" brushRef="#br0">37 52 6543,'-20'-8'1439,"4"-14"-899,16 18-90,0-13 0,0 17 5576,0 0-5846,16 17-90,-11 3 0,11 1 90,-16 12-90,0-12 270,0 16-270,17-16 179,-13 29-269,13-42 270,-17 42-270,0-29 0,0 0 90,0-5-90,16-16 90,-12 0-90,13 17 0,-17-13 90,0 12-90,0 1 0,0-13 90,0 13-90,0-17 0,0 16-540,0-11 271,0 11-991,0-16-697,0 0 1,10 2 0,2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9:07.330"/>
    </inkml:context>
    <inkml:brush xml:id="br0">
      <inkml:brushProperty name="width" value="0.08571" units="cm"/>
      <inkml:brushProperty name="height" value="0.08571" units="cm"/>
    </inkml:brush>
  </inkml:definitions>
  <inkml:trace contextRef="#ctx0" brushRef="#br0">9 40 6363,'-5'-1'1170,"2"0"2697,3 1-3597,0-16-90,0 11 90,0-11-90,0 16 1799,0 0-1889,0 16 0,0-11 90,0 11 0,16 1-91,-11-13 181,28 29-180,-29-12 180,29 16-180,-12 1 90,16-1-180,1-16 90,-18-5-90,14 1 90,-30-13-90,29 13 0,-29-17 90,29 16-90,-12-12 90,16 30-90,-16-30 0,12 12 0,-29-16-90,13 0 0,-17 0-90,17 0 90,-13 0-180,12 0-719,-16 0-810,0 0 0,13 16 0,3 4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9:07.898"/>
    </inkml:context>
    <inkml:brush xml:id="br0">
      <inkml:brushProperty name="width" value="0.08571" units="cm"/>
      <inkml:brushProperty name="height" value="0.08571" units="cm"/>
    </inkml:brush>
  </inkml:definitions>
  <inkml:trace contextRef="#ctx0" brushRef="#br0">258 37 6183,'-18'-21'1440,"3"5"-991,15 16 4499,0 0-4769,0 17 1,-17-13 0,13 13 0,-12-1-90,16-12 270,-17 29-270,13-12 360,-29 33-360,29-29 449,-30 58-449,30-70 270,-12 70-270,-1-75 270,13 58-360,-13-57 90,1 40 0,12-28 0,-13 16 0,17-16-90,0-4 89,0-17-89,0 16 0,0-11-179,0 11-1,0-16-6656,0 0 4767,0-16 2069,0 11 0,13-7 0,4 17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9:09.134"/>
    </inkml:context>
    <inkml:brush xml:id="br0">
      <inkml:brushProperty name="width" value="0.08571" units="cm"/>
      <inkml:brushProperty name="height" value="0.08571" units="cm"/>
    </inkml:brush>
  </inkml:definitions>
  <inkml:trace contextRef="#ctx0" brushRef="#br0">36 60 6453,'-20'-12'1350,"5"2"-901,15 10 4409,0 0-4679,0 16 1,0-11-90,16 11 270,-12 1-180,13-13 90,-17 29-180,0-12 0,0 0 90,0 12-90,0-29-1,0 13-89,0-17 450,0 0-450,0-17 0,0 13 0,0-13 0,0 1 90,0 11-90,16-28 0,-11 29-90,11-29 90,-16 29 0,17-13 0,-13 17 0,13 0 0,-17 0 0,0 0 0,16 0 0,-12 0-90,13-16 90,-17 28 0,17-24 0,-13 28-90,29-16 90,-29 0 0,13 17 0,-17-13 0,16 12 0,-12 1 0,13-13-90,-17 13 180,0-17-90,0 16 0,0-11 0,0 11 90,0-16 0,0 0-90,0-16 0,0 11 0,0-28 0,0 29 0,0-13 0,0 1 0,17 12 0,-13-29 0,12 28-90,1-28 90,-13 29 0,13-13 0,-1 17-90,-12 0 90,30 0 90,-30 17 0,12-13-90,1 29 90,-13-28-90,29 28 0,-29-29-180,13 29-90,-17-29-2158,17 29-451,-13-28 2879,12 11 0,-11-5 0,0 3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9:16.350"/>
    </inkml:context>
    <inkml:brush xml:id="br0">
      <inkml:brushProperty name="width" value="0.08571" units="cm"/>
      <inkml:brushProperty name="height" value="0.08571" units="cm"/>
    </inkml:brush>
  </inkml:definitions>
  <inkml:trace contextRef="#ctx0" brushRef="#br0">21 23 6273,'-11'-13'1350,"2"3"-991,9 10 3779,0 0-3958,16 17 0,-12-13 0,13 13 0,-17-17 0,0 16 269,17 5-269,-13 0 180,46 12-270,-42-12 270,42 16-270,-29 1 90,16-1-180,0-16 179,1 12-179,-18-29 180,30 29-180,-42-29 0,42 13 0,-46 0-269,30-13 89,-30 12 0,12-16 0,-16 0-5397,0 0 3958,17 0 1619,-13 0 0,17 1 0,-16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0:04.522"/>
    </inkml:context>
    <inkml:brush xml:id="br0">
      <inkml:brushProperty name="width" value="0.08571" units="cm"/>
      <inkml:brushProperty name="height" value="0.08571" units="cm"/>
    </inkml:brush>
  </inkml:definitions>
  <inkml:trace contextRef="#ctx0" brushRef="#br0">9 30 6183,'-4'-17'990,"0"4"-720,4 13 3058,0 0-3148,0 18 0,0-13 0,0 13-91,0-18 91,0 18 360,0 5-450,0 0 450,0 32-450,0-46 180,0 64-91,0-46-89,0 14-90,0-4 90,0-33 0,0 33 0,0-33 0,0 33-90,18-33 180,-14 51-180,14-46 90,-18 46 0,0-50-90,0 31 0,0-31 90,0 13-90,0-18 90,0 18-90,0-13 90,0 13-90,0-18 90,0 0-90,17 0 0,-12 0 0,12 0 0,1 0 0,-14 0 0,49 0 0,-44 0 0,62 0 0,-44 0 0,48 0 0,-31 0-90,31 0 0,-49 0 90,27-18 0,-48 13-90,30-13 90,-30 18 0,12 0 0,-17 0-90,0 0 90,18 0-90,-14 0 90,14 0-90,-18 0 90,-18-18-90,14 13 90,-14-13 0,1 0 0,12 13 0,-30-32 0,30 33 0,-30-14 90,31-1-90,-32 15 90,32-14 0,-14 18-90,18 0 90,0 0-90,18 18 0,-14-14 0,14 15 0,0-19 0,-14 0 0,14 18 0,-1-14 0,-12 15 0,30-19 0,-30 18 0,48-13 0,-45 31-90,45-31 0,-48 31 0,30-31 0,-30 13 0,30 0 90,-31 5-90,14 18 0,-18-18 90,0 13-90,0-31 90,0 31 0,-18-31-90,14 13 0,-14-18-269,18 18 179,0-13-720,0 13 450,0-18-2698,-17 0 1709,12 0 1439,-12 0 0,25 15 0,4 4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9:16.923"/>
    </inkml:context>
    <inkml:brush xml:id="br0">
      <inkml:brushProperty name="width" value="0.08571" units="cm"/>
      <inkml:brushProperty name="height" value="0.08571" units="cm"/>
    </inkml:brush>
  </inkml:definitions>
  <inkml:trace contextRef="#ctx0" brushRef="#br0">363 43 6453,'-15'-3'1350,"3"0"-901,12 3 1,0-16-90,0 12 0,0-13-1,0 17 631,0 0-181,-16 0-629,12 0 450,-13 0-540,17 0 270,0 0-180,0 17 179,-17-13-269,13 29 270,-29-12-180,29 16 270,-46 17-270,42-12 179,-42 28-269,46-45 270,-29 25-270,28-29 180,-28 16-270,29-16 270,-13 12-270,17-29 180,-16 29-180,12-29 0,-13 13 90,17 0-90,0-13-90,0 12-360,0-16-7915,0 0 8365,0-16 0,19 20 0,5-9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9:18.055"/>
    </inkml:context>
    <inkml:brush xml:id="br0">
      <inkml:brushProperty name="width" value="0.08571" units="cm"/>
      <inkml:brushProperty name="height" value="0.08571" units="cm"/>
    </inkml:brush>
  </inkml:definitions>
  <inkml:trace contextRef="#ctx0" brushRef="#br0">7 6 6453,'-4'-3'1439,"1"0"2159,3 3-3328,0 17-90,0-13 0,0 13 0,0-17-90,0 0 540,0 33-451,0-25 181,17 42-270,-13-29 0,13 0-90,-17-5 90,0-16 180,0 0-270,0 17 90,0-13-90,0 12 90,0-16 0,0 0-90,0-33 0,0 25 90,0-25-90,0 33 0,0 0 0,0-17 0,0 13 0,0-29 0,0 29 0,0-13 0,0 0 0,16 13-90,-11-12 90,11 16 0,1-17 0,-13 13 0,13-13 0,-1 17 0,-12 0 0,13 17 0,-17-13-90,16 13 90,-11-17 0,28 16 0,-29-12 0,13 13 0,-17 0 0,0-13 0,0 12 0,0-16 0,0 0 0,16 17 0,-12-13 0,13 13 0,-17-17 270,0 0-180,0-17-180,0 13 90,0-13 0,0 17 0,0-16 0,0 12 0,0-30 0,0 30 0,17-29-90,-13 29 90,12-13 0,-16 17 0,0 0-90,17 0 90,-13 0 0,13 0 0,-1 0-90,-12 17 90,13-13 0,0 29 0,-13-29 0,29 30 0,-29-30 0,13 29 0,-17-29-270,0 13 0,0-1-4317,0-11 2698,0 11 1889,0-16 0,15 7 0,4 2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9:18.823"/>
    </inkml:context>
    <inkml:brush xml:id="br0">
      <inkml:brushProperty name="width" value="0.08571" units="cm"/>
      <inkml:brushProperty name="height" value="0.08571" units="cm"/>
    </inkml:brush>
  </inkml:definitions>
  <inkml:trace contextRef="#ctx0" brushRef="#br0">34 109 6543,'-19'-19'1619,"5"4"-1079,14 15 5397,0 0-5847,16 0 0,-12 0-90,13 0 89,-1-17 1,-11 13-90,28-12 90,-29 16-90,29 0 90,-29 0-90,46 0 90,-42 0-90,42 0 0,-46 0 90,13-17-90,-17 13-270,17-13 90,-13 17 1,12 0-1,-16 0-1709,0 0 0,-12 25 0,-4 6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9:19.225"/>
    </inkml:context>
    <inkml:brush xml:id="br0">
      <inkml:brushProperty name="width" value="0.08571" units="cm"/>
      <inkml:brushProperty name="height" value="0.08571" units="cm"/>
    </inkml:brush>
  </inkml:definitions>
  <inkml:trace contextRef="#ctx0" brushRef="#br0">4 57 6363,'-3'-11'7556,"16"3"-7466,8 8 0,0 0 90,12 0-90,-12 0 0,-1 0 180,47-17-180,-55 13 89,71-13-179,-75 17 90,42 0-90,-29 0 0,0 0 0,-5 0 0,-16 0-1957,0 0 1,4 1 0,1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9:22.012"/>
    </inkml:context>
    <inkml:brush xml:id="br0">
      <inkml:brushProperty name="width" value="0.08571" units="cm"/>
      <inkml:brushProperty name="height" value="0.08571" units="cm"/>
    </inkml:brush>
  </inkml:definitions>
  <inkml:trace contextRef="#ctx0" brushRef="#br0">28 36 6543,'-15'-20'1349,"3"5"-899,12 15 4587,0 0-4857,0 16-90,0 5 90,0 0 0,0-5 0,0 1 90,0 4-180,0 16 269,0 0-269,0 1 270,0 16-360,0-29 180,0 24-90,0-44 90,0 28-180,0-29 90,0 29 0,0-29 0,0 13-90,0-17 270,0 0-270,0-17 0,0-3 0,0-1-90,0-12 90,0 28-90,0-44 90,0 40-90,0-40 0,0 28 0,0-17 90,0 1 0,0 16-90,0-12 90,0 12 0,0 1 0,0 3-90,0 17 90,0 0-90,16-17 90,-11 13 0,11 4 0,1 4 0,-13 30 0,29-14 90,-29 1 0,29 29-90,-28-42 90,28 42-90,-29-46 0,13 29 0,-17-28 90,16 28-90,-12-29 0,13 29 0,-17-29 90,0 13-90,0-17 270,0 0-270,17 0 0,-13 0 0,12-17-90,-16-4 90,0 1-90,17-30 90,-13 42-180,13-42 180,-17 29-180,16-16 180,-12 16-90,13-12 90,-17 29-90,17-30 90,-13 30-90,12-12 90,-16 16-90,17 0 90,-13 0 90,13 16-90,-17-12 0,16 46 90,-12-41 0,30 40 0,-30-28 90,12 16-90,1 1 90,-13-1-90,13-16 0,-1 12-90,-12-29 180,13 29-180,-17-12 89,17 0-89,-13-4 0,12-1 0,-16-12 90,0 13-90,0-17-2316,0 0 0,10-6 0,2-2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9:36.795"/>
    </inkml:context>
    <inkml:brush xml:id="br0">
      <inkml:brushProperty name="width" value="0.08571" units="cm"/>
      <inkml:brushProperty name="height" value="0.08571" units="cm"/>
    </inkml:brush>
  </inkml:definitions>
  <inkml:trace contextRef="#ctx0" brushRef="#br0">43 122 6094,'-3'-5'809,"1"0"-539,-15 5 0,13 0 0,-13 0-91,17 0 5578,0 0-5667,17-17 0,-13 13-90,13-12 90,-1 16-90,-11 0 180,61 0-180,-37 0 45,29-8 0,4-1-45,-12 5 0,10-5 0,1 1 0,1 8-45,-8 0 0,0 0-45,8 0 45,-8-7 0,-4-2 45,-21 5 0,37-13 0,-62 17 0,30 0 90,-30 0 0,29 0 0,-29 0 0,13 0-90,-17 0-2968,0 0 629,-17 0 540,13 0 1799,-29 17 0,45-12 0,-9 14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9:38.282"/>
    </inkml:context>
    <inkml:brush xml:id="br0">
      <inkml:brushProperty name="width" value="0.08571" units="cm"/>
      <inkml:brushProperty name="height" value="0.08571" units="cm"/>
    </inkml:brush>
  </inkml:definitions>
  <inkml:trace contextRef="#ctx0" brushRef="#br0">43 45 6363,'-3'-4'1440,"1"1"-541,2 3-449,-16-17 0,12 13-91,-13-12 451,17 16 2518,0 0-3238,0 16 0,0 5 0,0 0 180,17 12-180,-13-29 179,12 46-269,-16-25 90,0 12 0,0-4-90,0-29 90,0 30-90,0-30 90,17 29-90,-13-29 180,13 29-180,-17-28 90,0 28-90,0-29 0,0 29 0,0-29 0,0 13 0,0-17-1619,0 0 1529,-17-17 0,13 13 0,-13-13-90,17 17 90,0-16 0,0 12 0,0-13 0,0 1 90,0 11 0,0-11 0,0 16 0,-16-17 0,12 13 0,-13-13 0,34 17 0,-13 0 0,12 0 0,-16 0 0,0-16 0,17 12 0,-13-13 0,29 17 0,-29 0-89,30 0-1,-14 0-180,18 0 180,-18 0-180,14 0 180,-30 0-180,12-17 180,1 13-180,-13-12 180,13 16-179,-17-33 179,0 24 0,0-24 90,0 16 90,0-3 0,0-1 89,0 4-89,0 17 180,0-16-180,0 12 270,0-13-180,0 17 360,0 0-450,0-17 359,0 13-359,0-12 270,-17 16-180,13 0 270,-13 0-360,17 0 719,0 0-809,17 16 90,-13-12-90,13 30 0,-17-14 90,16 18 0,-11-1-90,11 0 180,-16 1-180,17-18 90,-13 30 0,13-41-90,-17 40 90,0-28-90,0 0 90,0-5-90,0 1 0,0-13 0,16 13-90,-12-17-270,13 0 90,-17 0-1777,0 0 1,1 11 0,-1 4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6:59:39.284"/>
    </inkml:context>
    <inkml:brush xml:id="br0">
      <inkml:brushProperty name="width" value="0.08571" units="cm"/>
      <inkml:brushProperty name="height" value="0.08571" units="cm"/>
    </inkml:brush>
  </inkml:definitions>
  <inkml:trace contextRef="#ctx0" brushRef="#br0">34 17 6273,'-19'-9'3059,"4"1"-2789,15 8-900,0 0 0,13 3 1,2 1-1</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3T16:26:44.118"/>
    </inkml:context>
    <inkml:brush xml:id="br0">
      <inkml:brushProperty name="width" value="0.05" units="cm"/>
      <inkml:brushProperty name="height" value="0.05" units="cm"/>
      <inkml:brushProperty name="color" value="#008C3A"/>
    </inkml:brush>
  </inkml:definitions>
  <inkml:trace contextRef="#ctx0" brushRef="#br0">1117 276 24575,'-14'-5'0,"4"0"0,-21 1 0,0 3 0,1-3 0,-9 8 0,26-3 0,-9 3 0,12-4 0,-3 0 0,2 0 0,-3 0 0,5 0 0,-1 0 0,1 0 0,-1 0 0,1 0 0,-1 0 0,1 5 0,-1-4 0,1 3 0,-1-4 0,1 4 0,-1-3 0,1 3 0,-1 1 0,1-4 0,-1 3 0,1 0 0,-1-3 0,1 3 0,-5 1 0,4-4 0,-4 3 0,4 0 0,1-3 0,-1 3 0,1 1 0,-1 0 0,1 4 0,-1 1 0,1-1 0,-1 1 0,1-1 0,-1-3 0,1 2 0,-1-7 0,1 8 0,-1-4 0,1 4 0,-1 1 0,1-1 0,-1 1 0,1-1 0,-1 1 0,1-1 0,-1 1 0,1-1 0,-1 1 0,-3-1 0,2 1 0,-3-1 0,5 1 0,-1-1 0,1 1 0,-1-1 0,1 1 0,-1-1 0,1 1 0,-1-1 0,1 1 0,4-1 0,-4 1 0,4-1 0,0 1 0,-4-1 0,4 1 0,0-1 0,-4 1 0,4 4 0,0-4 0,-4 4 0,4-5 0,-5 1 0,5-1 0,-3 5 0,2-3 0,1 7 0,-3-8 0,7 4 0,-8-5 0,4 9 0,-5-6 0,5 10 0,-3-11 0,2 2 0,1 1 0,1-3 0,0 7 0,-2-8 0,1 8 0,1-3 0,0 0 0,3 3 0,-4-8 0,1 8 0,3-7 0,-3 7 0,0-4 0,3 5 0,-10 11 0,10-13 0,-10 11 0,10-3 0,-3-8 0,4 7 0,0-14 0,-4-1 0,3 1 0,-4-1 0,5 5 0,0 19 0,0-13 0,-4 16 0,3-25 0,-3 3 0,0-5 0,3 1 0,-8 3 0,8-2 0,-3 7 0,0 5 0,3-2 0,-4 7 0,5-9 0,-4-5 0,3 4 0,-3-7 0,4 3 0,0-5 0,0 5 0,0 1 0,0-1 0,0 4 0,0-7 0,0 7 0,0-3 0,0-1 0,0 0 0,0 0 0,0 1 0,0 12 0,0-10 0,4 9 0,-3-11 0,8 4 0,-4-4 0,0 3 0,4-8 0,-4 8 0,6 7 0,1 7 0,2 10 0,-2-10 0,0-3 0,2-10 0,-4-4 0,4 2 0,-5-6 0,-3 3 0,2-5 0,-3 1 0,5-1 0,-5 1 0,4-1 0,-4 1 0,0-1 0,4 1 0,-8-1 0,11 5 0,-10-3 0,7 2 0,-5-3 0,-3-1 0,8 1 0,-8-1 0,7 1 0,-7-1 0,8 1 0,-8-1 0,3 1 0,-4-1 0,4 1 0,-3-1 0,3 1 0,-4-1 0,5 1 0,-4-1 0,3 1 0,0-5 0,1 3 0,1-2 0,-2 3 0,0 1 0,1-1 0,5 1 0,-5-1 0,4 5 0,-8-3 0,7 6 0,-3-6 0,5 7 0,4-3 0,-4 0 0,4-2 0,-9-3 0,4-1 0,-4 1 0,4-1 0,-3 1 0,2-1 0,-3 1 0,5-1 0,-5 1 0,4-1 0,-4 1 0,0-1 0,4 1 0,-4-1 0,4 1 0,1-1 0,-1 1 0,1-1 0,-5 1 0,4-1 0,-4-3 0,4 2 0,1-3 0,-1 1 0,1 2 0,4 1 0,-4 2 0,4 3 0,-5-5 0,1 1 0,-1-5 0,-3 3 0,2-2 0,-3 3 0,5-3 0,-5 2 0,4-3 0,-4 1 0,4 2 0,1-3 0,-1 5 0,1-1 0,-1-3 0,1 2 0,-1-3 0,1 5 0,-1-5 0,1 3 0,-1-2 0,1-1 0,-1 3 0,1-6 0,-1 6 0,1-7 0,-1 7 0,1-6 0,-1 2 0,1 0 0,-1 1 0,1 1 0,-1 2 0,1-3 0,-1 1 0,1-2 0,-1 0 0,1-3 0,-1 3 0,1 0 0,-1-2 0,1 2 0,-1-4 0,1 0 0,-1 0 0,5 4 0,-3-3 0,2 3 0,-3-4 0,-1 0 0,1 0 0,-1 4 0,1-2 0,-1 2 0,1-4 0,-1 0 0,1 0 0,-1 0 0,1 4 0,4-3 0,-4 3 0,4 0 0,-5-2 0,1 2 0,-1-4 0,1 0 0,-1 0 0,1 0 0,-1 0 0,1 4 0,-1-3 0,1 3 0,-1-4 0,1 0 0,4 0 0,0 0 0,5 4 0,0-2 0,0 6 0,-4-7 0,-1 3 0,-5-4 0,1 4 0,-1-2 0,1 2 0,4-4 0,-4 0 0,4 0 0,-5 0 0,1 0 0,-1 0 0,-3 4 0,2-3 0,-3 3 0,5-4 0,-1 0 0,1 0 0,-1 0 0,1-4 0,-1 3 0,1-3 0,-1 4 0,1 0 0,-1 0 0,1-4 0,-1 2 0,1-6 0,-1 7 0,1-7 0,-1 2 0,1-3 0,32-15 0,-10 9 0,29-12 0,2 10 0,-16 2 0,1 4 0,-24 4 0,-15 7 0,-3-4 0,2 3 0,-3-3 0,5 0 0,-1-2 0,1-3 0,-1 4 0,1-4 0,-1 8 0,1-3 0,-1 0 0,1 3 0,-5-8 0,4 8 0,-4-7 0,4 7 0,-3-8 0,2 8 0,-3-3 0,5 0 0,-1 3 0,1-8 0,-1 4 0,1 0 0,-1-4 0,1 4 0,-1-5 0,1 1 0,-1-1 0,1 1 0,-1-1 0,1 1 0,-1-1 0,1 1 0,-1-1 0,1 1 0,-1-1 0,1 1 0,-1-1 0,1 1 0,-1-1 0,1 1 0,-1-1 0,5-3 0,-3 2 0,2-3 0,-3 5 0,-1 4 0,1-4 0,-1 4 0,-3-5 0,2 1 0,-3 4 0,9-8 0,-3 11 0,2-11 0,-3 8 0,-1-5 0,1 1 0,-1-1 0,1 5 0,-1-3 0,1 2 0,-1-3 0,1-1 0,-1 1 0,1-1 0,-1 1 0,1-1 0,-1-3 0,1 2 0,-1-3 0,1 5 0,-1-5 0,5 4 0,-3-8 0,7 7 0,-8-3 0,4 5 0,-5-1 0,-3 1 0,2-1 0,-3 1 0,5-1 0,-5 1 0,8-5 0,-11 4 0,11-4 0,-8 4 0,4 1 0,1-1 0,-1 1 0,1-5 0,-1 4 0,1-4 0,-5 4 0,4 1 0,-8-1 0,7 1 0,-7-9 0,8 6 0,-8-6 0,7 9 0,-7-5 0,8 4 0,-4-8 0,4 3 0,1-4 0,1-10 0,-1 11 0,-2-10 0,0 18 0,-3-8 0,1 3 0,2 0 0,-3-3 0,5 3 0,-5 1 0,4-4 0,-8 7 0,7-7 0,-7-7 0,8 4 0,-4-8 0,0 10 0,4 0 0,-8 4 0,7-3 0,-7 3 0,8-4 0,-4 0 0,6-10 0,1-3 0,0 0 0,0 3 0,-3 14 0,-3 2 0,2 3 0,-7-3 0,8 2 0,-8-7 0,7 7 0,-3-2 0,5-1 0,-1-1 0,3-14 0,0-3 0,-4 1 0,4-9 0,-6 23 0,1-7 0,-3 10 0,0 4 0,-3-4 0,8 0 0,-8 4 0,7-8 0,-7 7 0,4-7 0,-5 8 0,4-4 0,-3 0 0,3 0 0,0-1 0,-3-3 0,4 7 0,-5-7 0,0 4 0,0-5 0,0 0 0,0 0 0,0 0 0,0 0 0,0 0 0,0 0 0,0 4 0,0-3 0,0-1 0,0 3 0,0-2 0,0 9 0,0-1 0,0-4 0,0 4 0,0-4 0,-5 0 0,4 4 0,-7-4 0,7 5 0,-8-1 0,8 1 0,-7-1 0,7 1 0,-8-1 0,4 1 0,0-1 0,-4 1 0,4-1 0,-4 1 0,-1-5 0,5 3 0,-4-2 0,4 3 0,-4 1 0,3-1 0,-2 1 0,7-1 0,-8 1 0,4-1 0,-4 1 0,-1-1 0,1 1 0,-1-1 0,1 1 0,3-1 0,-2 1 0,3-1 0,-5 1 0,1-1 0,-1 1 0,1-1 0,-1 1 0,1-1 0,3 1 0,-6-5 0,5 3 0,-6-2 0,7 3 0,-2 1 0,3-1 0,-5 1 0,1-1 0,-1 1 0,1-1 0,-1 1 0,1-1 0,-1 1 0,1-1 0,-5-4 0,3 4 0,-2-4 0,3 5 0,1-1 0,-1 1 0,1-1 0,-1 5 0,5-4 0,-4 8 0,4-7 0,0 3 0,-4-1 0,4-2 0,-4 3 0,-1-1 0,1-2 0,-1 7 0,1-8 0,-1 8 0,-4-7 0,0 3 0,-1-1 0,-3 2 0,3 0 0,-14-3 0,-3 1 0,-10-7 0,1 6 0,13-1 0,0 2 0,17 6 0,-7 0 0,8 0 0,-4 0 0,5 0 0,-5 0 0,-1 0 0,0 4 0,2-3 0,3 7 0,-4-7 0,4 4 0,-4-1 0,0-3 0,0 7 0,-16 0 0,-1 4 0,-11 2 0,10-7 0,-7 6 0,7-5 0,-10 5 0,0 1 0,-20 4 0,-4 3 0,-1-2 0,6 1 0,29-12 0,3 3 0,0-4 0,8 3 0,-9 1 0,16-5 0,0 2 0,4-7 0,-3 8 0,-2-4 0,-4 4 0,0-3 0,4 2 0,-7-3 0,10 1 0,-10 2 0,12-3 0,-4 1 0,4-2 0,1 0 0,-1-3 0,1 3 0,-1 1 0,1-4 0,-1 3 0,-3 0 0,2-3 0,-3 8 0,5-8 0,-1 3 0,1 0 0,-1-3 0,1 3 0,-1-4 0,1 0 0,-1 0 0,1 5 0,-1-4 0,1 3 0,-1-4 0,1 0 0,-1 0 0,1 0 0,-1 0 0,1 0 0,-1 0 0,1 0 0,-1 0 0,1 0 0,-1 0 0,1 0 0,-1 0 0,1 0 0,-1 0 0,1 0 0,-1 0 0,1 0 0,4-4 0,-4 3 0,8-8 0,-7 4 0,7-5 0,-8 5 0,8-3 0,-7 2 0,7-3 0,-8-1 0,8 1 0,-7 4 0,7-4 0,-4 4 0,1 0 0,3-4 0,-3 8 0,4-3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3T16:26:50.296"/>
    </inkml:context>
    <inkml:brush xml:id="br0">
      <inkml:brushProperty name="width" value="0.05" units="cm"/>
      <inkml:brushProperty name="height" value="0.05" units="cm"/>
      <inkml:brushProperty name="color" value="#008C3A"/>
    </inkml:brush>
  </inkml:definitions>
  <inkml:trace contextRef="#ctx0" brushRef="#br0">471 1736 24575,'0'-24'0,"0"-3"0,0-15 0,0 0 0,0 0 0,0 0 0,0-21 0,0 16 0,0-15 0,-6 20 0,-2 0 0,0 0 0,-4 0 0,4 0 0,-6 0 0,0 0 0,0 1 0,0-1 0,6 10 0,-4-7 0,4 7 0,-6-10 0,0 0 0,-6-18 0,7 23 0,-1-21 0,4 27 0,-2-32 0,-6-5 0,6 0 0,-8-15 0,17 36 0,-6-16 0,2 21 0,6 0 0,-5 11 0,6 6 0,0 11 0,0 4 0,0 1 0,0-1 0,0 1 0,0-1 0,-5 9 0,0 2 0,-4 9 0,-1-1 0,1 1 0,-1-1 0,1 1 0,-1-1 0,1 1 0,-1-1 0,1 1 0,-1-1 0,1 1 0,3-1 0,-2-3 0,7 2 0,-8-3 0,8 5 0,-7-5 0,7 4 0,-8-4 0,4 0 0,0 4 0,1-13 0,4 3 0,4-8 0,1-1 0,0 1 0,0-1 0,-1 1 0,1-1 0,5 5 0,-1-3 0,1 2 0,-1 1 0,1-3 0,-5 2 0,3 1 0,-7-3 0,8 7 0,-8-8 0,3 4 0,0 0 0,2 0 0,3 1 0,1-1 0,-1 0 0,-4-4 0,4 8 0,-4-3 0,0 0 0,4 3 0,-4-4 0,5 5 0,-1 5 0,1 0 0,-1 4 0,1-3 0,-1 2 0,1-3 0,-1 5 0,1-5 0,-1 4 0,1-4 0,-1 0 0,1 4 0,-1-4 0,1 0 0,-1-1 0,-4 1 0,4 0 0,-4 4 0,5-3 0,-1 2 0,1-3 0,-1 5 0,1-1 0,-1 1 0,1-1 0,-1 1 0,1-5 0,-5 4 0,3-8 0,-7 7 0,4-7 0,-5 3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0:30.949"/>
    </inkml:context>
    <inkml:brush xml:id="br0">
      <inkml:brushProperty name="width" value="0.08571" units="cm"/>
      <inkml:brushProperty name="height" value="0.08571" units="cm"/>
    </inkml:brush>
  </inkml:definitions>
  <inkml:trace contextRef="#ctx0" brushRef="#br0">17 40 6363,'-10'-22'810,"3"4"-810,7 37 0,7 0 0,1 19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3T06:55:37.595"/>
    </inkml:context>
    <inkml:brush xml:id="br0">
      <inkml:brushProperty name="width" value="0.1" units="cm"/>
      <inkml:brushProperty name="height" value="0.1" units="cm"/>
    </inkml:brush>
  </inkml:definitions>
  <inkml:trace contextRef="#ctx0" brushRef="#br0">0 392 24575,'12'-11'0,"-1"0"0,1 0 0,-1 1 0,1-1 0,-6 0 0,4 0 0,-3 0 0,4 0 0,-4 0 0,3 0 0,-9 0 0,9 1 0,-3-1 0,-1 0 0,4 0 0,-3 0 0,-1 0 0,4 0 0,-3 0 0,4 0 0,1 1 0,-1-1 0,-5 0 0,5 0 0,-5 0 0,0 0 0,5 0 0,-5 0 0,0 0 0,5 5 0,-10-3 0,4 3 0,0 0 0,-4-4 0,10 4 0,-10-5 0,9 5 0,-4 1 0,6 5 0,-1 0 0,1 5 0,-1 1 0,1 0 0,-1 4 0,1-4 0,-1 0 0,-4 4 0,3-9 0,-9 8 0,9-7 0,-3 7 0,-1-3 0,4 0 0,-8 4 0,8-9 0,-9 9 0,9-4 0,-8 5 0,8 0 0,-9 0 0,9 0 0,-3-1 0,-1 1 0,4 0 0,-8 0 0,8 0 0,-4 0 0,6 0 0,-1 0 0,1 0 0,-1-1 0,-4 1 0,3-5 0,-4 4 0,6-4 0,-1 5 0,-4 0 0,3 0 0,-4-5 0,6 4 0,-6-4 0,4 0 0,-3 3 0,-1-3 0,4 0 0,-8 4 0,8-9 0,-9 9 0,9-4 0,-8 5 0,8-5 0,-9 4 0,9-4 0,-3 5 0,-1-1 0,4 1 0,-9 0 0,10-5 0,-10 4 0,9-4 0,-9 5 0,10-5 0,-10 4 0,9-4 0,-3 5 0,-1-1 0,4-4 0,-9 4 0,10-4 0,-5 5 0,0 0 0,5-5 0,-10 4 0,9-9 0,-9 9 0,10-9 0,-10 8 0,9-7 0,-4 3 0,6-5 0,-1-5 0,1-1 0,-1 0 0,-4-4 0,3 9 0,-4-9 0,6 4 0,-1-5 0,-4 0 0,3 0 0,-9 0 0,9 5 0,-8-3 0,3 3 0,-5-5 0,0 0 0,0 0 0,5 0 0,-4 0 0,4 0 0,-5 0 0,0 1 0,5 3 0,-3-2 0,8 8 0,-4-9 0,6 9 0,-6-9 0,4 4 0,-3-5 0,4 0 0,1 5 0,-6-4 0,4 9 0,-8-8 0,8 7 0,-9-7 0,9 3 0,-3-5 0,4 5 0,1 1 0,-6 0 0,4-1 0,-8-5 0,8 5 0,-9 1 0,4 5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0:45.426"/>
    </inkml:context>
    <inkml:brush xml:id="br0">
      <inkml:brushProperty name="width" value="0.08571" units="cm"/>
      <inkml:brushProperty name="height" value="0.08571" units="cm"/>
    </inkml:brush>
  </inkml:definitions>
  <inkml:trace contextRef="#ctx0" brushRef="#br0">113 160 6363,'-18'-20'1440,"3"4"-1081,15 16 2340,0 0-2519,0 18 0,0-13-1,0 31 1,0-31 180,0 31-180,0-31 450,0 49-540,0-26 180,0 32-181,0-19 181,18 0-270,-14 0 180,14 0-90,-18-18 0,0 14-90,0-33 90,0 14-90,0 1 90,0-15-90,0 14 90,0-18 360,0 0-450,0-18 90,0 14-90,0-33 90,0 33-90,0-33 0,0 32 0,-18-31 0,14-5 90,-14 14-90,18-10 0,0 19 0,0 13 0,-17-31 0,12 31 0,-12-32 0,17 14 0,0-18 0,0 0 89,-18 18-89,13-13 0,-12 13 0,17 0 0,0-14-89,0 33 89,17-14 0,-12-1-90,13 15 90,-18-14 0,0 18 0,17 0 0,-12 0 0,12 0-90,19 0 90,-28 0 0,45 0 0,-48 0 0,30 0 0,-12 18-90,17-14 90,-18 15 0,14-1 0,-32-14-90,31 33 90,-30-33-180,12 33 90,-17-14-90,18 0 90,-14-5-90,14 0 180,-36-13-90,14 31 90,-14-31-90,1 31 0,12-31 0,-30 13 0,13 1-179,-18-14 179,18 13-270,-13-18 180,12 18-899,-17-13 719,0 13-2609,18-18 1710,4 0 1259,18 0 0,-8 1 0,-1 1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0:46.543"/>
    </inkml:context>
    <inkml:brush xml:id="br0">
      <inkml:brushProperty name="width" value="0.08571" units="cm"/>
      <inkml:brushProperty name="height" value="0.08571" units="cm"/>
    </inkml:brush>
  </inkml:definitions>
  <inkml:trace contextRef="#ctx0" brushRef="#br0">29 174 6543,'-16'-5'1529,"4"1"-1079,12 4 3148,0 0-3598,17 0 90,-12 0 0,30 0 0,-30 0-90,30 0 90,-31 0-90,32 0 90,-14 0-90,17 0 180,54 0-180,-57-18 90,70 13-90,-80-13 0,32 18 90,-36 0-90,13 0 0,-31 0-90,14 0 0,-18 0 90,18-18-90,-14 13 0,14-13 90,-18 18-90,0 0 90,-18 0 0,14 0 0,-14 0 0,0 0-90,14 0 90,-31 0 90,30 0 0,-30-18 0,30 13 270,-30-13-270,31 18-1,-14 0 1,18 0 180,0 0-180,-18-18 0,14 13 0,-14-13-90,18 18 270,0 0-180,18 18-90,-14-13 0,14 13 0,0-18 0,-14 0 0,31 18 0,-30-13-90,48 31 0,-44-31-90,44 31 90,-49-31-90,32 13 90,-14 0-269,0-13 269,-5 13-270,1 0 270,-14-13-90,14 31 180,-18-31-90,0 13 0,0-18-450,-18 18 360,14-13-719,-31 13 539,30-18-3238,-12 18 3598,-1-13 0,25 29 0,-11-15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0:47.143"/>
    </inkml:context>
    <inkml:brush xml:id="br0">
      <inkml:brushProperty name="width" value="0.08571" units="cm"/>
      <inkml:brushProperty name="height" value="0.08571" units="cm"/>
    </inkml:brush>
  </inkml:definitions>
  <inkml:trace contextRef="#ctx0" brushRef="#br0">42 83 7173,'-23'-23'1439,"4"4"-989,19 19 4407,0 0-4857,18 0 90,-14 0 0,14 0-90,-18 0 0,0 0 180,18 0-180,-14 0 0,31 0 0,-13 0 90,1 0-180,-6 0-360,1-18 270,-14 14-809,14-15 629,-18 19-3508,18 19 2339,-14-15 1529,14 14 0,-16-16 0,2 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0:47.434"/>
    </inkml:context>
    <inkml:brush xml:id="br0">
      <inkml:brushProperty name="width" value="0.08571" units="cm"/>
      <inkml:brushProperty name="height" value="0.08571" units="cm"/>
    </inkml:brush>
  </inkml:definitions>
  <inkml:trace contextRef="#ctx0" brushRef="#br0">0 72 6543,'60'-17'5487,"6"4"-5397,-61 13-90,12 0 90,1 0 0,-14 0-90,32-18 0,-32 13-270,31-13 90,-30 18-359,13 0 179,-18 0-697,0 0 0,10 11 0,3 3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0:49.860"/>
    </inkml:context>
    <inkml:brush xml:id="br0">
      <inkml:brushProperty name="width" value="0.08571" units="cm"/>
      <inkml:brushProperty name="height" value="0.08571" units="cm"/>
    </inkml:brush>
  </inkml:definitions>
  <inkml:trace contextRef="#ctx0" brushRef="#br0">73 151 6094,'-18'-15'1079,"4"3"-719,14 12 989,0 0-989,0-18-90,0 13 89,0-13 1,0 18 2069,0 0-2339,0 37 0,0-28 0,0 27 0,0-18 0,0-13 89,0 50-179,0-46 180,0 64-180,0-64 90,0 46-90,0-51 0,0 14 0,0-18 0,0 0 90,0 19-90,0-15 90,0 33-90,0-33 0,0 15 0,0-1 90,0-14-90,0 15 0,0-19 90,0 0-90,0-19 0,0-3 0,0-1-90,0 5 90,0 18-90,0-37 90,0 28-90,-18-64 90,14 64-90,-14-46 90,18 51 0,0-33 0,0 14 0,0 0 0,0 5 0,0 18 0,0 0 0,0-18 0,0 13 0,0-13 90,0 18-90,0 0 0,0-18 90,0 13-180,18-13 90,-14 18 0,14 0 0,-18 0 90,17 18-90,-12-13 90,30 31 0,-13-31 0,18 31-90,-18-13 90,13 18 0,-13-18 0,18 14-90,-17-15 90,13 19-90,-32-18 0,31 14 0,-30-33 90,30 33-90,-30-33 0,30 15 0,-31-19 90,14 18-90,-18-14 0,0 15 90,0-19 269,0 0-269,18-19-90,-14 15 90,14-14-90,-18 18 0,0-19 90,0-3-90,0-1 90,0 4-90,0 1 0,0-5 0,0 1 0,0-33 90,0 46-90,0-46 0,0 50 0,0-31 0,0 31 0,17-31 0,-12 31 0,13-31 0,-18 31 0,0-31 0,0 31 0,0-13 0,0 18 0,0-18 0,0 13 0,0-13 0,0 18-2092,0 0 1,8 12 0,3 3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0:52.148"/>
    </inkml:context>
    <inkml:brush xml:id="br0">
      <inkml:brushProperty name="width" value="0.08571" units="cm"/>
      <inkml:brushProperty name="height" value="0.08571" units="cm"/>
    </inkml:brush>
  </inkml:definitions>
  <inkml:trace contextRef="#ctx0" brushRef="#br0">484 39 6363,'-3'-21'1170,"0"4"-811,3 17 3329,0 0-3598,-18 18 0,14-14 0,-14 33-90,18-32 90,0 13 0,0 0 0,-17-13 180,12 31-180,-30-13 0,30 18 0,-12-18 0,-1 13-90,14-31 90,-49 31 0,44-31-90,-44 31 0,48-31 0,-30 31 90,13-31-90,0 31 0,-13-31 0,30 13 0,-30-18 0,30 0 0,-30 0-180,31 0 180,-14 0-180,18-18 180,0 13-90,0-31 90,0 31-90,0-13 90,0 0-90,0 13 0,18-31 0,-14 31 0,14-31 0,-1 31 0,-12-31 90,12 31 0,1-13-90,-13 0 90,12 13 0,-17-13 0,18 18 0,-14 0 0,14-18 0,-18 13 180,18-13-180,-14 18 90,31 0-90,-30 0 180,13 0-90,-1 18 0,-12-13 0,30 13 90,-13 0-90,0-13 0,13 49 0,-12-44 0,-1 44-90,13-49 89,-13 31 1,0-13-90,14 0 0,-32-5 90,14 0-90,-1-13 0,-12 13 0,12-18 90,-17 18-90,0-13 0,0 13-90,0-18-1507,0 0 1,18 10-1,3 3 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0:53.162"/>
    </inkml:context>
    <inkml:brush xml:id="br0">
      <inkml:brushProperty name="width" value="0.08571" units="cm"/>
      <inkml:brushProperty name="height" value="0.08571" units="cm"/>
    </inkml:brush>
  </inkml:definitions>
  <inkml:trace contextRef="#ctx0" brushRef="#br0">67 32 6273,'-15'-17'6117,"3"3"-6027,-6 14 0,14 0 0,-14 0 180,36 18-180,-14-13 179,14 31-179,-18-31 90,0 31-90,0-13 0,0 0 0,0-5 0,0 0-90,0-13 180,0 32-180,0-15 90,17 1 0,-12-5-90,13 1 0,-18-15 0,0 14 0,0-18 0,0 0 90,0 19-90,0-15 0,0 14 0,0-18 90,0 0-90,0 19 0,0-15 0,17 15 0,-12-19 90,12 0-90,-17 0 0,18 0 0,4 0 0,0 0 90,31 0-90,-44 0 0,44 0 0,-49 0-90,49 0 90,-44 0-270,27 0 180,-19-19-270,-12 15 180,12-15 0,1 19-90,-14 0 1,14 0-1,-18 0-90,0 0-450,0-18 271,0 14-3599,0-15 4138,0 19 0,10 12 0,3 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09:29.160"/>
    </inkml:context>
    <inkml:brush xml:id="br0">
      <inkml:brushProperty name="width" value="0.08571" units="cm"/>
      <inkml:brushProperty name="height" value="0.08571" units="cm"/>
    </inkml:brush>
  </inkml:definitions>
  <inkml:trace contextRef="#ctx0" brushRef="#br0">18 111 6363,'-10'-20'1350,"2"4"-991,8 16 3959,0 0-4228,0 17 0,17-13 0,-13 13-90,13-1 90,-17-12 0,0 13 0,16 0 0,-12 3 179,30 34-89,-14 4-90,18-16 0,-18 8-90,14-29 90,-30 16-90,29-16 90,-29 12-90,13-29 90,-17 29-90,16-29 90,-11 13-90,11-17 0,-16 17 0,0-13 90,0 12 0,0-16 809,0 0-899,0-16 90,0 12-90,17-13 90,-13 0-90,13 13 0,-17-29 90,0 29-90,0-29 0,0 28 0,16-28 0,-12 29 90,13-29-90,-17 29 0,0-29 0,0 12 0,16-17 0,-11 18 0,28-13 0,-29 12 0,13-17 0,-17 18 0,0-14 0,16 30 90,-12-29-90,13 29 0,-17-13 0,0 17-90,0-16 180,0 12-90,17-13 0,-13 17 0,12 0 0,-16 0 0,0 0 0,0-17 0,0 13 0,0-12 0,0 16-2047,0 0 1,6 14 0,0 4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0:53.746"/>
    </inkml:context>
    <inkml:brush xml:id="br0">
      <inkml:brushProperty name="width" value="0.08571" units="cm"/>
      <inkml:brushProperty name="height" value="0.08571" units="cm"/>
    </inkml:brush>
  </inkml:definitions>
  <inkml:trace contextRef="#ctx0" brushRef="#br0">3 87 6273,'-2'-2'1080,"1"-1"899,1 3-1799,0-18-90,0 14 89,0-15 1,0 19 810,0 0-900,18 0-90,-13 0 90,12 0-90,-17 0 90,18 0 0,4 0-90,0 0 89,13 0 1,-30 0-90,30-18 90,-30 14-90,12-15 0,-17 19 0,0 0-90,18 0-89,-14 0 89,14 0-180,-18 0-810,0 0 1,5 8 0,0 1-1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0:54.496"/>
    </inkml:context>
    <inkml:brush xml:id="br0">
      <inkml:brushProperty name="width" value="0.08571" units="cm"/>
      <inkml:brushProperty name="height" value="0.08571" units="cm"/>
    </inkml:brush>
  </inkml:definitions>
  <inkml:trace contextRef="#ctx0" brushRef="#br0">6 101 6183,'-3'-11'900,"0"3"-540,3 8 4317,0 0-4587,18-18-90,-14 14 90,14-15-90,-18 19 0,18 0 90,-14 0-90,32 0 90,-32 0-90,31 0 0,-13-18 90,1 14-90,12-15 0,-13 19 90,0 0-90,13 0 90,-30 0-90,12 0 0,-17 0 90,0 0-90,18 0 0,-13 0 90,12 0-90,-17 0-1619,0 0 629,-17 0-899,12 0 360,-13 0 1529,18 0 0,-3 15 0,-2 4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0:58.728"/>
    </inkml:context>
    <inkml:brush xml:id="br0">
      <inkml:brushProperty name="width" value="0.08571" units="cm"/>
      <inkml:brushProperty name="height" value="0.08571" units="cm"/>
    </inkml:brush>
  </inkml:definitions>
  <inkml:trace contextRef="#ctx0" brushRef="#br0">106 130 6363,'-15'-27'1080,"4"6"-720,11 21 1798,0 0-1798,0-18-90,0 13 90,0-13-90,0 18 1259,0 0-1439,-18 18-90,13-13 90,-12 13 0,17 1 0,0 3-1,0 1 1,-18 32-90,14-28 90,-14 33 0,18-38-90,0 15 0,0-33 90,0 15-90,0-19 90,0 18-90,0-14 0,0 15 0,0-19-90,0 0 0,0-19 90,0-3 0,0-1-90,0-14 90,0 33 0,0-14-90,0-1 90,0-4 0,0 1-90,0-15 90,0 33 0,0-33 0,0 33 90,0-33 0,0 33-90,18-15 0,-14 19 90,14 0-90,-18 0 180,0 0-90,17 0-90,-12 19 90,13-15 90,-1 33-90,-12-33 90,30 33-180,-31-33 180,32 51-180,-32-46 180,32 46-180,-14-32 0,0-1 90,13 15-90,-31-33 0,14 15 90,0-1-90,-14-13 0,14 13 89,-18-18 91,0 0-90,0-18-90,18 13 0,-14-13 0,14 18 0,-18-19 90,0 15-90,0-33 0,0 15 0,0-1 90,0-32-90,17 46 0,-12-46 0,12 51 0,-17-33 0,0 33 0,0-33 0,0 33 0,0-33 0,0 32 0,0-13 0,0 18-180,0 0 90,0-18 0,0 13-89,0-13 89,0 18-1867,0 0 1,13 17-1,3 4 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0:59.450"/>
    </inkml:context>
    <inkml:brush xml:id="br0">
      <inkml:brushProperty name="width" value="0.08571" units="cm"/>
      <inkml:brushProperty name="height" value="0.08571" units="cm"/>
    </inkml:brush>
  </inkml:definitions>
  <inkml:trace contextRef="#ctx0" brushRef="#br0">52 79 6363,'-24'-21'990,"14"5"-720,-7 16-1,17 0 5398,0 0-5667,35 0 0,-26 0 0,26 0 0,-17 0 0,-14 0 0,32 0 0,-14 0 0,18 0 0,-1-19 90,-17 15-90,14-14 0,-14 18 0,0 0 0,-4 0 0,-18 0-2428,0 0 1978,-18 18-360,14-14-989,-14 15 1799,18-19 0,-2 7 0,0 2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0:59.959"/>
    </inkml:context>
    <inkml:brush xml:id="br0">
      <inkml:brushProperty name="width" value="0.08571" units="cm"/>
      <inkml:brushProperty name="height" value="0.08571" units="cm"/>
    </inkml:brush>
  </inkml:definitions>
  <inkml:trace contextRef="#ctx0" brushRef="#br0">15 105 6723,'-8'-13'1439,"1"3"-899,7 10 4227,0 0-4677,18 0-90,-13 0 0,12 0 90,-17 0 0,18 0-90,-14 0 90,49-18-90,-44 13 90,62-13-90,-62 18 0,44 0 0,-31 0 0,18-18 0,-18 13 0,-5-13 0,-17 18 0,18 0 0,-14 0-90,14 0 0,-18 0-1619,0 0 0,-13 19 0,-3 5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00.982"/>
    </inkml:context>
    <inkml:brush xml:id="br0">
      <inkml:brushProperty name="width" value="0.08571" units="cm"/>
      <inkml:brushProperty name="height" value="0.08571" units="cm"/>
    </inkml:brush>
  </inkml:definitions>
  <inkml:trace contextRef="#ctx0" brushRef="#br0">54 36 6363,'-7'-19'1350,"1"3"-991,6 16 91,-18 0 0,14 0 0,-14 0 629,18 0 2879,0 0-3958,18 0 0,-14 0 90,14 18-90,-18-13 0,0 13 90,17-18-90,-12 0 90,30 18-90,-30-13 0,48 13 0,-45-18-90,45 18 90,-31-13-180,18 13 180,-18-18-90,14 18 0,-32-13 0,14 13 90,-18 0 0,0-13-90,0 31 90,0-31 0,0 32 0,-18-33 0,14 33 0,-14-33-90,0 33 90,14-33 0,-31 33 0,30-15 0,-13 20 0,18-20 0,-17 15 0,12-33-270,-12 33 90,17-33-629,0 15 359,0-19-4857,-18 0 5307,14 0 0,3 15 0,23 5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11.072"/>
    </inkml:context>
    <inkml:brush xml:id="br0">
      <inkml:brushProperty name="width" value="0.08571" units="cm"/>
      <inkml:brushProperty name="height" value="0.08571" units="cm"/>
    </inkml:brush>
  </inkml:definitions>
  <inkml:trace contextRef="#ctx0" brushRef="#br0">318 117 6183,'-22'-19'1080,"5"4"-810,17 15 2968,0 0-3148,0-18 90,0 13 0,0-13-90,0 18 269,0 0-269,-18 0 0,14 0 90,-14 0-90,18-18 90,-18 13-90,14-13-90,-32 18 90,32 0-90,-31 0 0,30 0 0,-12 0 0,17 0 0,-18 18 90,-4-13-90,0 31 0,4-31 0,0 31 0,14-13 0,-14 18 0,18-18 0,0 32 0,0-28 0,18 32 90,4-36-90,18 14 0,0-15 0,-1 1 0,-17-4 0,14-19-90,-14 0 90,18 0-180,17 0 90,-13 0-90,14 0 180,-19 0-180,19 0 180,-32-19 0,10 15 0,-19-15-90,-12 19 90,30-18 0,-30 14 0,12-15 90,-17 1-90,0 14 180,-17-51-90,12 46 90,-12-28-90,17 37 0,-18-18 0,13 13 0,-12-13-90,17 18 90,-18 0-90,14 0 0,-14 0 90,0 0-90,14 0 0,-31 18 0,30-13-90,-13 32 90,18-15-90,0 1-270,0 14 270,0-33-360,18 33 270,-13-33-359,12 14 359,1 1-270,-14-15 270,14 15-180,0-19 270,-14 0-90,31-19 91,-30 15 89,13-15 89,-18 19 181,0-18-180,0 14 360,0-33-360,0 33 450,17-15-360,-12 1 89,12 14-179,-17-15 180,0 1-180,0 14 0,18-15 0,-14 19-90,32 0 0,-32 0 0,14 0 90,-1 0-90,-12 19 0,13-15 0,-1 14 0,-12 1 90,12-15-90,1 14 0,-14-18 0,32 19 0,-32-15-90,14 33 90,-18-33-90,0 14 0,0-18 90,0 0 0,-18-18 0,14 14 90,-14-15-90,18 19 0,0 0 0,0-18 90,0 14-90,0-33 0,0 33 0,0-33 0,0 33-90,18-33 90,-14 32 0,32-31 0,-32 31 0,31-13 0,-30 18 0,30 0 0,-13 18-90,18-13 90,-18 31 0,13-31 0,-30 32 0,30-15 0,-30 1-270,30 14 90,-31-33-809,14 33 539,-18-33-3058,18 14 3508,-14-18 0,21 16 0,-15 3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11.556"/>
    </inkml:context>
    <inkml:brush xml:id="br0">
      <inkml:brushProperty name="width" value="0.08571" units="cm"/>
      <inkml:brushProperty name="height" value="0.08571" units="cm"/>
    </inkml:brush>
  </inkml:definitions>
  <inkml:trace contextRef="#ctx0" brushRef="#br0">278 108 3580,'-22'-14'1349,"5"3"330,17 11-1230,0 0 401,0-18-580,0 13 885,0-13-885,0 18 1259,-18 0-1349,14 0 269,-14 0-359,0 0 90,14 0 0,-14-19-90,18 15 0,0-14 0,0 18 180,-17 0-180,12 0 90,-30 0-180,31 0 179,-14 18-179,0-14 180,14 33-180,-14-32 180,0 31-180,14-31 180,-14 49-180,18-45 0,0 28 90,18-19-90,-14 5 0,32 0-180,-14 13 0,18-31-989,35 13 719,-27-18-1439,45 0 90,-49-18 1799,14 13 0,-18-4 0,1 20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12.172"/>
    </inkml:context>
    <inkml:brush xml:id="br0">
      <inkml:brushProperty name="width" value="0.08571" units="cm"/>
      <inkml:brushProperty name="height" value="0.08571" units="cm"/>
    </inkml:brush>
  </inkml:definitions>
  <inkml:trace contextRef="#ctx0" brushRef="#br0">47 143 6363,'-21'-11'4048,"14"3"-3868,-11 8 0,18 0 809,0 0-899,18 0-90,4 0 90,0 0 0,13 0-90,-30 0 0,30 0-90,-31 0-90,32 0 180,-14 0-270,0 0 180,-4 0-89,-1 0 89,-12 0 0,12 0 0,-17 0 0,18 0 90,-14 0-90,14 0 0,-18-18 90,0 13-90,-18-13 0,14 18 90,-14-18 0,1 13 90,12-13 0,-30 18 90,13-19-90,0 15 90,4-14-90,0 18 89,14 0-89,-14 0 90,1 0-90,12 0 180,-30 0-180,30 0 270,-12 18-270,17-14 270,-18 33-270,14-32 179,-14 49-179,18-45 90,0 46-180,0-50 180,18 31-180,-14-31 0,31 31-180,-30-31 90,30 13-180,-30-18-269,30 0 179,-13 0-1979,53 0 540,-26 0 1799,26-18 0,-30 26 0,2-10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12.755"/>
    </inkml:context>
    <inkml:brush xml:id="br0">
      <inkml:brushProperty name="width" value="0.08571" units="cm"/>
      <inkml:brushProperty name="height" value="0.08571" units="cm"/>
    </inkml:brush>
  </inkml:definitions>
  <inkml:trace contextRef="#ctx0" brushRef="#br0">30 19 6453,'-16'-10'4678,"3"2"-4409,13 26-89,0-13-90,0 13 90,0-18-90,0 18 90,0-13 0,17 13-90,-12-18 180,12 18-180,-17-13 0,0 31 0,0-31-90,18 31 0,-14-31 0,14 13 0,-18-18 0,0 19 0,0-15 0,0 14 0,0-18 0,0 0 0,-18-18 0,14-5 0,-14 0 0,18 5 0,0 18 0,0-18 0,0 13 0,0-31 0,0 31 0,0-31 0,18 31 0,-14-31 0,14 31 0,0-13 0,-14 18-90,31 0 90,-30 0 0,30 0 0,-30 18 90,30-13-90,-31 31 90,14-13-90,0 0 0,-14-5 0,14 0 90,-18-13-90,0 13 0,0-18 0,18 18 0,-14 5-450,14 0 180,-1 14-90,-12-33-90,12 14-539,-17-18-1080,18 0 540,-14 0 1529,32 0 0,-22 10 0,17 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09:33.912"/>
    </inkml:context>
    <inkml:brush xml:id="br0">
      <inkml:brushProperty name="width" value="0.08571" units="cm"/>
      <inkml:brushProperty name="height" value="0.08571" units="cm"/>
    </inkml:brush>
  </inkml:definitions>
  <inkml:trace contextRef="#ctx0" brushRef="#br0">204 677 6004,'-9'-3'449,"1"2"-269,8 1 6836,0 0-7016,0-17 90,0 13-90,0-13 0,0 1 90,0 12-90,0-29 0,0 28 0,0-28 0,0 29 90,0-46-90,0 42 0,0-42 90,0 46 0,0-46 0,0 42 0,0-42-90,0 46 0,0-29 0,0 29 90,0-30-90,0 30 0,0-29 0,0 29 0,0-29 0,0 28 0,0-11 0,0 16 0,0-17 0,0 13 0,0-12 0,0 16 0,-16-17 0,11 13 0,-11-13 0,16 17 0,0-16 0,0 11 0,0-11 0,0 16-180,0 0 180,-17 0 0,13 0 0,-13 16 0,17-11 0,0 11 0,-16 1 0,12-13 0,-13 29 0,17-29 0,-17 29 0,13-12 0,-12 0 0,16-4 0,0-17 0,0 0 0,-17 16 0,13-12 0,-13 13 0,17-17-180,0 0 90,17-17 90,-13 13-90,13-12-180,-17-1 180,0 13-90,16-29 90,-12 28-89,13-28 179,-17 29-90,17-29 90,-13 29-90,12-13 90,-16 1-90,0 11 90,0-11 0,17 16 0,-13 0 0,13 0 0,-17 0 0,0-17-90,0 13 90,0-13 0,0 17-90,0 0 90,16 0 0,-11 0 0,11 17 0,-16-13 0,0 13 0,17-17 0,-13 0 0,29 16 0,-29-11 0,29 11 0,-28-16 0,28 17 0,-29-13 0,13 13 0,-17-17 0,16 16 0,-12-12 0,13 13 0,-17-17 0,0 0 0,17 0 0,-13 0 0,12 0 0,-16 16 0,0-11 90,0 11-90,0-16-1889,0 0-270,0-16 540,0 11 1619,-16-28 0,27 44 0,-8-9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13.807"/>
    </inkml:context>
    <inkml:brush xml:id="br0">
      <inkml:brushProperty name="width" value="0.08571" units="cm"/>
      <inkml:brushProperty name="height" value="0.08571" units="cm"/>
    </inkml:brush>
  </inkml:definitions>
  <inkml:trace contextRef="#ctx0" brushRef="#br0">12 59 6363,'-6'-33'1350,"0"7"-991,6 26 2610,0 0-2699,0 19-91,0-15 91,0 33-90,0-33 90,18 33 180,-13-14-270,12-1 539,1 51-539,-14-41 90,32 64-90,-32-70 90,14 47-270,-18-45 180,17 31-180,-12-36 0,13 13 0,-18-31-90,0 13-90,0-18 0,0 18-360,0-13 180,0 13-1708,17-18 1078,-12 0 990,12 0 0,-13 18 0,0 5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14.451"/>
    </inkml:context>
    <inkml:brush xml:id="br0">
      <inkml:brushProperty name="width" value="0.08571" units="cm"/>
      <inkml:brushProperty name="height" value="0.08571" units="cm"/>
    </inkml:brush>
  </inkml:definitions>
  <inkml:trace contextRef="#ctx0" brushRef="#br0">32 103 6633,'-18'-12'1619,"4"3"-1169,14 9 2069,0 0-2340,18-18 91,-14 14 0,14-15-90,0 19 0,-14 0 270,49 0-360,-44 0 0,44 0 0,-49 19 0,32-15-1,-14 14 1,17-18 0,1 19 0,-18-15 0,49 33 0,-58-33-90,76 33 90,-81-14-90,45-1 0,-48 15 0,30-33 0,-30 15 90,12-1-90,-17-14 0,0 15 0,0-19 180,0 0-90,-17 0-90,12 0 0,-12-19 90,17 15-90,0-14 180,-18-1-180,13-3 90,-12-1-90,17-14 0,0 14 0,0 1-90,0-15 90,17 33-90,-12-33 90,13 33-90,-18-15 0,17 19 0,-12 0-90,12 0 90,-17 0-270,18-18 180,-14 14-359,32-15 359,-32 19-989,31 19 809,-30-15-1259,30 14 90,-30 1 359,12-15 1170,-17 14 0,15-7 0,2 3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15.408"/>
    </inkml:context>
    <inkml:brush xml:id="br0">
      <inkml:brushProperty name="width" value="0.08571" units="cm"/>
      <inkml:brushProperty name="height" value="0.08571" units="cm"/>
    </inkml:brush>
  </inkml:definitions>
  <inkml:trace contextRef="#ctx0" brushRef="#br0">247 510 6453,'-39'-55'5217,"8"11"-5037,31 44 180,0 0-180,-18 0 90,14 0-180,-31 0 180,30 0-180,-13 0 89,1 0-179,12 18 90,-30-13-90,31 31 90,-14-31-90,18 31 0,0-31 0,0 13 0,-18-18 0,32 18-90,-28-13 0,32 13-89,-18-18-451,18 18 360,-14 5-360,31 0 361,-30-5-361,48-18 540,-44 0-180,26 0 180,-17 0 0,-14 0 90,14 0 180,-18-18-90,0-5 270,0 0-180,0-13 539,0 13-539,0 0 0,0 5 0,0 18 0,0 0-90,0-18 90,0 13 90,0-13-90,0 18 449,0 0-539,17 18-90,-12-13 0,13 13 0,-18 0 0,0-13 90,17 31-90,5-31 0,18 31-90,-18-31-90,31 31 90,-44-31-180,44 13 180,-31-18-89,18 0 89,-18 0 0,13-18 0,-30 13 0,12-31 90,-17 13-90,0 0 90,0-13 0,0 31-90,0-13 90,0 0 0,0-5 0,0-18 0,0 0 0,-17 18 90,12-13-90,-12 13 90,17 0 90,0-13 0,-18 13 269,14-18-359,-14 0 270,0 18-180,14-14 90,-14 33-90,18-14 0,0-1-90,0 15-90,0-15 0,0 19 179,0 0-179,0 37 90,18-28-90,-14 46 0,14-51 0,-18 33 180,18 4-180,-14 5 90,31 13-90,-30-18-270,30 18 90,-13-31-809,18 26 449,-18-49-3687,13 31 2338,-30-31 1889,12 13 0,-6-3 0,3 5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15.891"/>
    </inkml:context>
    <inkml:brush xml:id="br0">
      <inkml:brushProperty name="width" value="0.08571" units="cm"/>
      <inkml:brushProperty name="height" value="0.08571" units="cm"/>
    </inkml:brush>
  </inkml:definitions>
  <inkml:trace contextRef="#ctx0" brushRef="#br0">34 66 6993,'-19'-13'5037,"4"2"-4767,15 11 450,0 0-541,0-19 1,0 15 0,18-14 90,4 18-180,0 0 90,14 0-90,-14 0 180,35 0-270,-13 0 90,14 0 0,-19 0 0,1 0-90,-18 0 0,14 0 0,-14 0 90,0 0-90,-4 0 0,-18 0-90,0 0 90,17 18 90,-12-14-90,12 15 0,-17-19 179,0 0-179,0 18 180,18 5-180,-14 0 180,14 13-180,-18-13 180,18 18-180,-14-18-180,14 13 0,-18-31-629,17 31 449,-12-31-1979,13 13-179,-1 0 2518,-12-13 0,22 14 0,-16-18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16.139"/>
    </inkml:context>
    <inkml:brush xml:id="br0">
      <inkml:brushProperty name="width" value="0.08571" units="cm"/>
      <inkml:brushProperty name="height" value="0.08571" units="cm"/>
    </inkml:brush>
  </inkml:definitions>
  <inkml:trace contextRef="#ctx0" brushRef="#br0">32 35 6723,'-17'-19'1889,"2"4"-180,15 15-5487,18 18 3778,-14-14 0,28 28 0,-16-14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17.025"/>
    </inkml:context>
    <inkml:brush xml:id="br0">
      <inkml:brushProperty name="width" value="0.08571" units="cm"/>
      <inkml:brushProperty name="height" value="0.08571" units="cm"/>
    </inkml:brush>
  </inkml:definitions>
  <inkml:trace contextRef="#ctx0" brushRef="#br0">278 142 6543,'-22'-23'1709,"5"5"-1169,17 18-90,0 0 89,0-18 3689,-53-23-3598,22 32-540,-26-23-90,22 50 90,30-18-1,-12 18 1,17-13-90,-18 31 90,14-31-90,-14 31-90,18-31 90,0 31-90,0-31 1,0 13-91,0-18 0,0 18-450,18-13 450,-14 32-539,31-33 449,-30 14 90,12-18 0,-17 0 0,18 0 90,-14 0 0,14 0-180,-18 0 270,18 0 0,4-18 90,0 14 360,-4-33-270,-18 32 629,17-31-629,-12 31 270,12-31-270,1 31 90,-13-13-90,12 0 90,1 13-270,-14-13 90,32 18-90,-32 0 89,14 0-89,-18 18 0,0-13 90,17 13-90,-12 0 90,30-13-90,-30 31 90,12-13-90,-17 0 0,18 14 90,-14-33-90,14 14 0,-18-18 180,0 0-180,-18 0 0,14 0 90,-14-18-90,18 14 0,0-15 0,0 1 0,0 13 0,0-31 90,0 31-180,0-31 90,0 31 0,0-31 0,0 31 0,36-31-90,-28 31 90,45-13 0,-48 18-90,30 0 90,-30 0 0,30 18 0,-31 5 0,32 18 0,-32-18 0,31 13-90,-30-31-539,30 31 269,-30-31-1979,12 32-269,-17-33 2608,0 14 0,15-4 0,2 3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19.313"/>
    </inkml:context>
    <inkml:brush xml:id="br0">
      <inkml:brushProperty name="width" value="0.08571" units="cm"/>
      <inkml:brushProperty name="height" value="0.08571" units="cm"/>
    </inkml:brush>
  </inkml:definitions>
  <inkml:trace contextRef="#ctx0" brushRef="#br0">384 18 6273,'-14'-10'990,"2"3"-720,12 7 1079,0 0-1169,0 18 0,0-14 0,0 15 179,-18-1-179,14-14 180,-32 33-270,32-14 270,-48 18-360,43 0 180,-44-18-90,31 13 0,-18-13 0,0 0 0,18-5-90,5-18 0,-1 0 0,14 0 89,-14 18-89,18-13 0,0 14 0,0-19 0,18 0-89,-14 0 178,31 18-89,-13-13 0,36 31 0,-14-13 0,31 18 0,-49-18 0,44 13 0,-43-31 0,30 31 0,-35-31 0,14 32 0,-32-33-179,14 14-1,-18-18-1619,0 0 270,0 19 449,0-15 1080,0 14 0,21-12 0,6 1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20.209"/>
    </inkml:context>
    <inkml:brush xml:id="br0">
      <inkml:brushProperty name="width" value="0.08571" units="cm"/>
      <inkml:brushProperty name="height" value="0.08571" units="cm"/>
    </inkml:brush>
  </inkml:definitions>
  <inkml:trace contextRef="#ctx0" brushRef="#br0">29 68 6723,'-16'-15'1529,"3"3"-989,13 12 3148,0 0-3508,0 19 0,0-15-90,0 33 179,0-33-179,0 33 270,0-15-270,0 20 90,18-1-180,-14-19 180,14 15-180,-18-33 0,0 15 0,0-19-450,0 0 360,0-19 90,0 15-90,0-33 0,0 15 90,0-1-180,0-32 180,0 46-89,0-46 89,0 51 89,0-33-89,0 33 90,0-15 0,0 1-90,0 14 0,0-15 0,0 19 90,0 0 0,17 19 0,-12-15 180,30 33-180,-13-33 90,18 33-180,-18-33 90,-4 33 0,-18-33-90,18 14 0,-14 1 90,14-15 0,-1 33-90,-12-33 90,30 33-90,-31-33 90,32 15-90,-32-1 90,14-14-90,-18 15 0,0-19 0,0 0 89,18-19-89,-14 15 90,31-33-90,-30 33 0,12-33 0,-17 33 0,0-33 0,0 33 0,0-15 0,0 19 0,0-18 0,0 14 0,0-33-179,0 14 179,0 1-270,0 3 180,0 1-630,0 14 450,0-15-809,0 19-4588,0 0 5667,18 0 0,3 14 0,17 3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20.777"/>
    </inkml:context>
    <inkml:brush xml:id="br0">
      <inkml:brushProperty name="width" value="0.08571" units="cm"/>
      <inkml:brushProperty name="height" value="0.08571" units="cm"/>
    </inkml:brush>
  </inkml:definitions>
  <inkml:trace contextRef="#ctx0" brushRef="#br0">118 26 6723,'-21'-14'1529,"4"2"-1079,17 12 3238,0 0-3598,-18 0 90,13 0-90,-12 0 90,17 0 269,0 0-359,-18 19-90,14-15 90,-14 14 0,18-18 0,0 19 0,0-15 0,0 33-90,0-33 0,0 33 90,0-33-180,18 33 0,-14-33-180,31 15 180,-30-19-90,30 0 90,-30 0-89,30 0 89,-31 0-90,14-19 90,-18 15-180,18-14 270,-14 18-270,14-19 270,-18 15-90,0-33 90,0 33-90,0-33 90,0 33-90,-18-33 90,14 33-270,-32-15 90,32 19-899,-31 0 360,30 0-901,-30 0 361,30 0 1259,-12 0 0,24 5 0,2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22.361"/>
    </inkml:context>
    <inkml:brush xml:id="br0">
      <inkml:brushProperty name="width" value="0.08571" units="cm"/>
      <inkml:brushProperty name="height" value="0.08571" units="cm"/>
    </inkml:brush>
  </inkml:definitions>
  <inkml:trace contextRef="#ctx0" brushRef="#br0">239 480 6273,'0'-15'1260,"-18"2"-901,14 13 91,-14 0-90,18 0 0,0-18 0,0 13-91,0-13 271,0 18-270,0 0 719,-18 0-269,-4-18-630,0 13 360,-13-13-450,30 18 90,-30 0 0,31 18-90,-14-13 90,18 13-90,-18-18 0,14 18-270,-14-13 90,18 31-450,0-31 360,0 30-809,18-12 809,-14 0-449,32-5 449,-32-18-270,31 0 450,-30 18-270,30-13 360,-31-5-90,14-5 90,-18-13 270,18 0-180,-14 13 360,-4-31-270,-4 31 359,-14-30-359,18 30 270,0-13-360,0 0 270,0 13-270,0-13 0,0 18 359,0 0-449,18 0 0,-14 0 0,32 0 0,-14 0-90,0 0-179,32 0 89,-28 0 90,14 0 0,-22 0 0,-1 0 0,-12-18 90,12 13-180,1-13 90,-13 18 0,30 0 0,-31-18 0,14-5 90,-18 0-90,0-13 90,0 13 90,0-18-90,0 18 360,0-32-270,-18 46 360,14-27-270,-14 17 269,18-3-269,0-1 180,0 4-270,0 19 180,0 0-180,-17 0-90,12 0 90,-13 0 0,18 0 0,0 19 0,0-15 179,0 33-179,0-14 270,0 36-270,0-14 135,9 13 0,0-2-135,-4-19 0,4 27 0,-1 0 0,-8-33 0,18 64 0,-14-49 0,14 32-90,-18-33 89,0 14 1,0-36-90,18 14 0,-14-33 0,14 33-90,-18-33-179,0 33 89,0-33-450,0 15 270,0-19-4497,0 0 3238,0-19 1619,0 15 0,13-15 0,4 17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09:36.341"/>
    </inkml:context>
    <inkml:brush xml:id="br0">
      <inkml:brushProperty name="width" value="0.08571" units="cm"/>
      <inkml:brushProperty name="height" value="0.08571" units="cm"/>
    </inkml:brush>
  </inkml:definitions>
  <inkml:trace contextRef="#ctx0" brushRef="#br0">156 48 6273,'-3'-6'900,"0"2"-630,3 4 1529,0 0-1619,-16-17 89,11 13-89,-11-12 270,16 16 2159,0 0-2609,0 16 90,0 5 0,0 0-1,0 12-89,0-29 180,0 46-90,0-42 0,0 59 0,0-59 0,0 58 0,0-41 0,0 29-90,16-16 0,-11-18 90,11-3-90,-16 0 0,0-13 0,0 29 90,0-29-90,0 29 180,0-29-180,0 30 180,0-30-180,0 12 90,0 1 0,0-13-90,0 13 90,0-17 449,0 0-539,-16 0 0,11 0-90,-11 0 90,16-17 0,0 13-90,0-13 90,0 17 0,-17 0-90,13 0 0,-13-16 90,17 12 0,0-13-89,-16 17 89,12 0 0,-13 0 0,17 0 0,-17 0 0,13 0 0,-12 0 0,16 0 0,0-17 0,0 13 0,0-12 0,0 16-270,0 0 270,16 0 0,-12 0 0,13 16 0,-17-12 0,0 13 0,17 0 0,-13-13 0,29 12 0,-29-16 0,13 17 0,-17-13 0,16 29 0,-11-29 0,11 13 0,1-17 0,-13 0 0,13 0 0,-17 17 0,0-13 0,16 12 90,-12-16-90,13 0 0,-17 0 90,0 0-90,16-16 0,-11 12 0,11-13 0,-16 17 0,0 0-90,0-17 180,0 13-180,17-12 90,-13 16 0,13-17 0,-17 13-90,0-29 90,0 29 0,16-13 0,-12 17 0,13-17 0,-17 13 0,0-12 0,0 16-90,0-17 90,0 13 0,0-13 0,0 17-1867,0 0 1,4 7-1,1 1 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22.677"/>
    </inkml:context>
    <inkml:brush xml:id="br0">
      <inkml:brushProperty name="width" value="0.08571" units="cm"/>
      <inkml:brushProperty name="height" value="0.08571" units="cm"/>
    </inkml:brush>
  </inkml:definitions>
  <inkml:trace contextRef="#ctx0" brushRef="#br0">35 76 6183,'-19'-19'2789,"3"3"-2609,16 16 270,0 0-271,18 0-89,-14 0 0,32 0 90,-32 0-90,31 0 0,-12 0-90,16 0-90,-17 0 0,14 0-90,-32 0 0,32 0-89,-32 0-91,31-18-1439,-13 14 899,0-15 900,-4 19 0,-1 6 0,4 2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23.595"/>
    </inkml:context>
    <inkml:brush xml:id="br0">
      <inkml:brushProperty name="width" value="0.08571" units="cm"/>
      <inkml:brushProperty name="height" value="0.08571" units="cm"/>
    </inkml:brush>
  </inkml:definitions>
  <inkml:trace contextRef="#ctx0" brushRef="#br0">4 27 6633,'-2'-15'1349,"0"3"-989,2 12 2249,0 0-2429,0 19 89,0 3-89,0 1 180,0 14-180,0-33 270,18 50-360,-14-45 180,14 46-270,-18-51 180,0 15-91,0-19 1,18 18 0,-14-14 0,14 15 0,-18-19 0,0 0 0,0-19-90,0 15 0,-18-14 0,14 18 0,-14 0 0,18-19 0,0-3 0,0-1 0,0 4 0,0 1 0,0 15 0,0-16 0,18 19 0,-14 0-90,32-18 90,-32 14-90,14-15 90,-1 19 0,-12 0 0,12 0 0,1 0 0,-14 19 0,14-15 0,0 14 0,-14-18-90,32 19 90,-32-16 0,14 34 0,-18-33 0,17 15-90,-12-19 0,12 0 90,-17 0 0,0 0 0,-17 0 0,12 0 0,-12-19 0,17 15 0,0-33 0,0 34 0,0-16 0,17 1 0,-12-5 0,29 1-90,-29 3 90,12 19 0,1 0 0,-14 0-89,32 0 89,-32 0 0,31 19 0,-30-15 0,30 33 0,-30-33-270,30 33 90,-31-34-810,14 34 541,0-33 449,-14 33 0,36-29 0,-12 16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24.111"/>
    </inkml:context>
    <inkml:brush xml:id="br0">
      <inkml:brushProperty name="width" value="0.08571" units="cm"/>
      <inkml:brushProperty name="height" value="0.08571" units="cm"/>
    </inkml:brush>
  </inkml:definitions>
  <inkml:trace contextRef="#ctx0" brushRef="#br0">152 38 6723,'-35'-21'4857,"16"5"-4677,1 16 180,18 0-180,-17 0-90,12 0 270,-13 18-270,18-14 90,0 33-180,-17-32 179,12 13-89,-12 0 0,17-13-90,0 13 90,0 0-90,0-13 0,0 13 0,17 0-90,-12-13 0,12 13 90,-17-18-359,18 18 269,-13-13-90,30 13 90,-31-18-180,32 0 270,-32-18-180,31 13 180,-30-13-270,13 0 180,-18 13-90,0-31 90,0 31-89,0-31 179,0 31-90,-18-31 90,13 31 0,-12-13-90,17 18 0,0-19 90,0 15-180,-18-14 90,14 18-540,-32 0 360,32 0-899,-14 0-90,18 0 1259,-17 0 0,26 7 0,-9 2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24.511"/>
    </inkml:context>
    <inkml:brush xml:id="br0">
      <inkml:brushProperty name="width" value="0.08571" units="cm"/>
      <inkml:brushProperty name="height" value="0.08571" units="cm"/>
    </inkml:brush>
  </inkml:definitions>
  <inkml:trace contextRef="#ctx0" brushRef="#br0">17 32 6633,'-9'-17'4678,"1"3"-4229,8 14 451,0 0-720,0 18-90,0-14 90,0 33-91,0-33 271,18 51-270,-14-46 180,14 64-180,-18-45 90,18 31-180,-14-18 180,14 0-180,-18 0-180,0-18 90,0-5-540,17 0 360,-12-13-989,12 13 630,-17-18-3779,0 18 4408,0-13 0,9 15 0,1-18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25.229"/>
    </inkml:context>
    <inkml:brush xml:id="br0">
      <inkml:brushProperty name="width" value="0.08571" units="cm"/>
      <inkml:brushProperty name="height" value="0.08571" units="cm"/>
    </inkml:brush>
  </inkml:definitions>
  <inkml:trace contextRef="#ctx0" brushRef="#br0">42 187 6453,'-11'-13'2519,"3"3"-2069,8 10 2698,0 0-3058,17 0 0,-12 0 0,12 0-90,-17 0 0,0 0 0,18 0-90,-14 0-180,50-18 180,-46 14-270,45-15 270,-48 19-180,30 0 90,-30 0-89,12 0 89,-17 0-90,0 0 180,18-18-90,-14 14 180,-4-15-90,-4 1 0,-14 14 90,18-15 0,0 19 180,-17 0-90,12 0 180,-30-18-270,30 14 360,-30-15-270,31 19 269,-32 0-269,32 0 180,-14 0-180,0 0 0,14 0-90,-14 0 90,18 0 180,0 0-180,0 19 0,0-15 0,-17 14 180,12-18-181,-12 0 181,17 19-180,0-15 90,-18 33-90,14-15 90,4 19-180,4-18 180,14 14-90,-18-33-90,17 33 90,-12-33-270,48 33 90,-44-33 0,44 15-90,-49-19-90,31 0 90,-13-19-449,18 15 269,0-14-1979,17-1 540,-30 15 1799,26-14 0,-34 18 0,17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26.399"/>
    </inkml:context>
    <inkml:brush xml:id="br0">
      <inkml:brushProperty name="width" value="0.08571" units="cm"/>
      <inkml:brushProperty name="height" value="0.08571" units="cm"/>
    </inkml:brush>
  </inkml:definitions>
  <inkml:trace contextRef="#ctx0" brushRef="#br0">245 60 6183,'-3'-10'1170,"1"2"-810,2 8 1888,0 0-1978,-18-18-90,14 13 0,-15-13 0,19 18 629,0 0-719,-17 0 0,12 0-90,-12 0 90,17 0 90,-18 0-180,13 0 180,-12 0-90,17 0 0,-18 0-90,14 0 90,-32 0-90,32 0 180,-14 0-180,1 18 180,12-13-180,-12 31 180,17-13-180,0 0 90,0 13-90,0-31 89,17 31-89,-12-13 90,48 0-90,-27 14 0,32-33 0,-19 14 0,2-18 0,-19 0-90,14 0 1,-32 0-1,31 0 0,-30 0-630,12 0 450,-17 0-1259,0 0 720,0-18-811,0 14 361,0-15 1259,0 19 0,17 16 0,4 4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27.330"/>
    </inkml:context>
    <inkml:brush xml:id="br0">
      <inkml:brushProperty name="width" value="0.08571" units="cm"/>
      <inkml:brushProperty name="height" value="0.08571" units="cm"/>
    </inkml:brush>
  </inkml:definitions>
  <inkml:trace contextRef="#ctx0" brushRef="#br0">17 437 6903,'-9'-15'1979,"1"4"-1619,8 11 1798,0 0-1978,0 18 0,0-13 0,0 13 0,0-18 0,0 18 0,0-13 90,0 31-270,0-13-90,18 18 0,-14-18-450,32 13 360,-32-31-809,31 13 809,-30-18-360,30 0 360,-31 0-179,14 0 269,0 0-90,-14 0 180,14 0 90,-18-18 0,0 13 449,0-31-359,0 31 360,0-31-270,0 31-180,0-13 179,0 18 271,0 0-360,0-18-90,0 13 0,0-13 0,0 18 270,0 0-360,0 18 90,0-13-90,0 31 0,0-31 90,0 13-90,18 0 90,-14 5-90,31 0 0,-30-5 0,12-18 0,1 0 0,-13 0 0,12 0-90,1 0 90,-14 0-90,32 0 90,-32 0-90,31 0 90,-30-18-90,12 13 90,-17-31-90,18 13 0,-13 0 0,-5-50 90,-5 60 0,-13-60 0,18 68 0,0-31 0,0 13 0,-17 0 90,12-32 0,-12 46 180,-1-64-180,14 46 0,-14-14 0,18 22 89,0 19-179,0 0 270,-18-18-180,14 14 90,-14-15-180,18 1 90,0 14-90,0-15 0,0 19 180,0 0-180,0 37 90,0-28 0,18 46 0,-14-32 0,14-1 90,-18 33-90,0-28 89,18 51-179,-14-32 180,14 31-180,-1-49 90,-12 44-90,12-62-359,1 44 89,-13-49-1529,30 31 629,-31-13 1170,49 0 0,-40 1 0,26-16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28.279"/>
    </inkml:context>
    <inkml:brush xml:id="br0">
      <inkml:brushProperty name="width" value="0.08571" units="cm"/>
      <inkml:brushProperty name="height" value="0.08571" units="cm"/>
    </inkml:brush>
  </inkml:definitions>
  <inkml:trace contextRef="#ctx0" brushRef="#br0">4 250 10501,'20'-2'270,"-4"1"-180,-16 1-90,18 0 180,-14-18-180,14 13 0,-1-13-90,-12 18 90,12 0-90,-17 0 90,18 0-180,-14 0 180,14 0-90,-18-18 90,0 13-90,-18-31 90,14 31 90,-14-13-90,18 18 90,-17 0-90,12 0 90,-12-18 0,17 13-90,0-13 180,0 18-90,0 0 179,-18 18-179,14-13 180,-32 31-180,32-31 450,-14 31-450,18-31 180,0 31-180,0-13 90,0 18-90,0-18 89,18 14-179,4-33 90,0 14-90,13-18 0,-30 0 0,12 0 0,19 0 0,-27 0 0,61 0 0,-61 0 0,26-18-90,-17 14 90,-13-15 0,12 1-179,1-5 179,-14 0-90,14-13 0,-18 13 90,18-18 0,-14 18 90,14-13 0,-36 13 89,14 0-89,-14 5 180,18 0-180,0 13 180,0-13-180,0 18 360,0 0-450,0 18 90,0-13-90,0 13 0,0-18 0,18 18 90,-14-13-90,14 13 90,-1 18-90,-12-26 89,30 44-89,-30-49 0,30 31 0,-31-31 0,32 31 0,-32-31 0,14 32-89,-1-33-91,-12 14 180,13-18-90,-18 0 0,0 0 0,0 19 90,-18-15 0,13 14-90,-30-18-180,13 0 90,0 0-1259,-31 0 809,26 0-4137,-30 0 4767,35 0 0,-1 11 0,17 2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29.728"/>
    </inkml:context>
    <inkml:brush xml:id="br0">
      <inkml:brushProperty name="width" value="0.08571" units="cm"/>
      <inkml:brushProperty name="height" value="0.08571" units="cm"/>
    </inkml:brush>
  </inkml:definitions>
  <inkml:trace contextRef="#ctx0" brushRef="#br0">32 84 6094,'-18'-19'1079,"4"13"-719,14-12-90,0 18 89,0 0-89,0-18 0,0 13 540,0-13-631,0 18 1441,0 0-1351,0 18-89,0 5 0,0 18 360,0 18-270,0-13 269,18 32-359,-14-33 0,14 14 0,-18-17 0,0-1 0,0 0-90,0-19 180,18 33-180,-14-9 269,14 54-359,-18-31 270,0 26-270,0-67 0,0 26 90,0-49-90,0 31 90,0-31-90,0 32 90,0-33-90,17 14 90,-12-18 0,13 0-90,-18 0 90,0 19-90,0-15-180,0 14 0,0-18-1169,0 0 719,0-18-89,0 14-451,0-33-1258,0 33 539,0-15 1889,0 19 0,0-18 0,0-5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30.815"/>
    </inkml:context>
    <inkml:brush xml:id="br0">
      <inkml:brushProperty name="width" value="0.08571" units="cm"/>
      <inkml:brushProperty name="height" value="0.08571" units="cm"/>
    </inkml:brush>
  </inkml:definitions>
  <inkml:trace contextRef="#ctx0" brushRef="#br0">242 470 6363,'-2'-10'1260,"1"2"-901,-17-10 1,14 13 0,-14-13-90,18 18 1169,0 0-1259,0-18 0,0 13 0,-18-13 0,14 18 179,-14 0-269,0 0 180,14-18-180,-14 13 90,1-13-180,12 18 180,-30 18-180,30-13 90,-30 31-90,31-31 0,-14 31 0,18-31-90,0 31-90,0-31-180,0 31 90,0-31 91,0 31-1,18-31-90,-14 13 90,14-18-90,-18 0 0,17 18-180,-12-13 271,13 13-271,-1-18 360,-12 0-90,30 0 90,-31 0 270,14 0-90,0-18 270,-14 13-180,14-13-1,-18 18 1,0-18 0,0 13 0,0-13 90,0 0 360,-18-5-361,14 0-89,-14 5 90,18 18 90,0 0-180,0-18 0,0 13 0,0-13 0,0 18 629,0 0-809,18 18 0,-14-13 90,14 31-90,-18-31 0,0 13 90,18 0-90,-14 5-90,31 18 90,-13-18-90,0-5 0,14-18 0,-32 0 0,14 0 0,0 0-90,4 0 180,0 0-269,13 0 179,-31 0 0,32 0 90,-32 0-180,32-18 180,-32-5-90,14-18 90,-18 0 0,0 0 0,0 0 90,0-18-90,-18 31 270,14-45-180,-14 46 269,0-32-269,14 18 180,-14-1-180,18 20 180,0 3-180,0 19 0,0-18-90,0 14 90,0-15 0,0 19 0,0 37 0,0-10 90,18 51-180,-14-33 179,32 51-179,-32-64 45,2 26 0,6-6 45,5-39-180,-12 60 0,12-50-989,1 18 629,-13-18-1798,30 13-1,-31-31 2249,14 13 0,-6-8 0,3 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4:09:39.263"/>
    </inkml:context>
    <inkml:brush xml:id="br0">
      <inkml:brushProperty name="width" value="0.08571" units="cm"/>
      <inkml:brushProperty name="height" value="0.08571" units="cm"/>
    </inkml:brush>
  </inkml:definitions>
  <inkml:trace contextRef="#ctx0" brushRef="#br0">199 734 6183,'-6'-14'720,"0"4"-540,6 10 7376,0 0-7466,0-17 0,0 13-1,0-12-89,0 16 90,0-17 0,0-4 0,0 0-90,0 5 0,0-1 0,0 13 90,0-29-90,0 29 0,0-29 0,0 12 0,0 0-90,0-29 90,0 42 0,0-58 0,0 57-90,0-57 90,0 41 0,-16-29 0,12 33-90,-13-12 90,17 29 0,0-13 0,0 1 0,0 12 0,0-13 0,0 17 0,0-17 0,0 13 0,0-12 0,0 16 0,0 0 0,0-17 0,0 13 0,0-13 0,0 17-269,0 0 269,0 17 0,0-13 0,0 29 0,-17-29 0,13 30 0,-12-30 0,16 29 0,-17-12 0,13-1 0,-29 14 0,29-30 0,-13 12 0,17-16 0,-17 17 0,13-13 0,-12 29 0,16-29 90,0 13-180,0-17-360,0 0 270,16-17 90,-12 13 0,13-12 0,-17 16 0,0-17 0,17 13 0,-13-13-90,12 1 90,1 12-179,-13-30 179,13 30 0,-17-29 0,16 29 0,-12-29 90,13 29-90,-17-30 90,0 30 0,0-12 0,17 16 0,-13 0 0,12 0 90,-16 0 809,0 0-899,17 0 0,-13 0 90,13 0-90,-17 0 0,0 16 0,16-12 0,5 13 0,0 0 0,12-13 0,-29 12 0,13-16 0,-1 17 0,-11-13 0,11 13 90,-16-17-6476,0 0 6386,-16-17 0,21 20 0,-9-10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32.117"/>
    </inkml:context>
    <inkml:brush xml:id="br0">
      <inkml:brushProperty name="width" value="0.08571" units="cm"/>
      <inkml:brushProperty name="height" value="0.08571" units="cm"/>
    </inkml:brush>
  </inkml:definitions>
  <inkml:trace contextRef="#ctx0" brushRef="#br0">2 10 6543,'-1'-5'4228,"71"1"-4138,-52 4 90,88 0-90,-80 0-90,14 0 180,31 18-91,-58-13-89,58 13 0,-49-18 90,0 0 0,13 0 0,-30 0-90,12 0 90,-17 0 0,0 0 180,18-18-270,-13 13 180,12-13-90,-17 18 90,0 0-90,-17 0 0,12 0-90,-13 0 90,18 0 0,0 0 90,-17 0-180,12 0 179,-30 0-179,31 18 90,-32 5 0,32 0-90,-14-5 90,18 0-90,0-13-90,0 13-90,18 0 90,-14-13-359,32 31 269,-32-31-450,31 13 540,-30-18-90,12 0 90,-17 0 0,18 0 0,-13 0 1,12 0-1,-17 0 0,18 0 90,-14 0 0,14 0 180,-18-18-91,0 13 361,0-31-270,0 31 90,0-31-180,0 31 270,0-31-360,0 31 180,18-13-90,-14 18 0,14-18-90,-1 13 89,-12-13-89,30 18 90,-13 18-90,0-13 0,-4 13 0,-18 0 0,18-13 90,-14 13-90,14-18 0,-1 18 0,-12-13 0,13 31 0,-18-31 0,17 13 0,-12-18 0,12 0 0,-17 0-90,0 0 90,0 18 0,0-13 0,0 13 0,0-18 0,0 0 0,0-18 0,0 13 0,-17-13 90,12 18-90,-12 0 0,17 0 90,0-18-90,0 13 90,0-13-90,0 18 0,0-18 0,0 13 0,0-31 0,0 31 0,17-13 0,5 18 0,18 0 0,-18 18 0,14-13 0,-32 13-90,31 0 90,-30-13 0,30 13 0,-31-18 0,14 18 0,0-13 0,-14 13 0,14-18 0,-18 0-90,0 0 90,-18 0 0,14 0 0,-14-18 0,18 13 0,0-13 0,0 18 0,0 0 0,0-18 0,0 13 0,18-31 0,-14 31 0,32-31-90,-32 31 90,14-13 0,-1 18-90,5 0 90,1 0 0,12 18 0,-31-13 0,14 31 0,0-31-89,-14 31 89,31-31-270,-30 13 0,12 0-900,1-13 631,-13 13 539,12 0 0,-6-10 0,2 13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34.119"/>
    </inkml:context>
    <inkml:brush xml:id="br0">
      <inkml:brushProperty name="width" value="0.08571" units="cm"/>
      <inkml:brushProperty name="height" value="0.08571" units="cm"/>
    </inkml:brush>
  </inkml:definitions>
  <inkml:trace contextRef="#ctx0" brushRef="#br0">2 39 6543,'-1'-21'990,"0"4"-631,1 17 901,0 0-990,0 36 89,0-27-89,0 46 450,0-32-450,0 18 359,18 18-449,-14-31 0,14 26 0,-18-31 0,0 0 0,0 13-90,0-31 270,18 50-360,-14-28 269,14 32-179,-18-18 0,0 1 0,17-20 0,-12 33-90,13-46 180,-18 28-180,0-37 90,0 0-90,0 18 90,0-14-90,0 15 90,0-19-90,0 0 90,0-19-90,0-3 0,0-19 0,0 0 0,-18 0 0,13-1 0,-12 1 0,17 0 0,0 0 0,0 19 0,0-15 0,0 32 0,0-31 0,0 31 0,0-31 0,0 31 0,0-31 0,0 31 0,0-31 0,0 31-90,0-13 90,0 18 0,17-18 0,6 13-90,-1-13 90,13 18 0,-13 18 0,0-13-90,14 31 90,-14-31 0,17 31 0,-17-31 0,14 31-90,-14-13 0,0 0 0,-4 13 0,-1-31 0,-12 32 90,-5-33-90,-5 33 90,-30-33 0,31 14-90,-32-18 0,14 0-89,-18 19-1,1-15-450,-1 14 360,18-18-719,-14 0 539,32 0 450,-14-18 0,20 26 0,-1-12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35.202"/>
    </inkml:context>
    <inkml:brush xml:id="br0">
      <inkml:brushProperty name="width" value="0.08571" units="cm"/>
      <inkml:brushProperty name="height" value="0.08571" units="cm"/>
    </inkml:brush>
  </inkml:definitions>
  <inkml:trace contextRef="#ctx0" brushRef="#br0">15 169 6453,'-8'-2'2609,"2"0"-2339,6 2 1798,0 0-2068,17 0 90,-12 0 0,12 0-90,1 0 0,4 0 0,0 0-90,14 0 90,-14 0 0,0-19-90,-5 15 90,1-14 0,-14 18 0,14 0-89,-18 0 89,-18-19 0,14 15 0,-14-33 0,18 33 89,-35-14 1,26 18 0,-26 0-90,35 0 180,-18 0-180,-4 0 180,0 18-90,4-14 180,1 33-180,12-33 0,-12 15 0,17-1-90,0-14 90,0 33 90,17-32-180,-12 31 180,30-13-180,-31 0 90,49-5-90,-44-18-90,80 18 0,-76-13 90,58 13-90,-67-36 90,31 13-90,-30-13 0,30 18 0,-30 0 0,12 0-90,1-18 90,-14 13-90,32-31 90,-32 31-90,14-50 180,-36 46 90,14-46-90,-14 51 90,0-33 0,14 33 90,-31-33-90,30 33 90,-13-14-180,18 18 270,0 0-180,0 18-90,18-14 0,-13 15 0,12-19 90,1 18-90,4-14-90,18 15 0,-1-19 90,-16 0-180,12 18 180,-13-14-180,0 15 90,-4-19 0,-1 0 0,-12 0 0,13 0 0,-18 0 360,0 0-270,-18 18 90,13-14 0,-12 15 90,17-19-90,0 18 0,0-13 0,0 13 0,0 0 0,0-13 0,17 31-90,-12-31 89,30 13-89,-13-18-359,18 0 269,0 0-900,17 0 720,-30 0-899,26-18 360,-49 13 809,32-13 0,-19 28 0,16 2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36.268"/>
    </inkml:context>
    <inkml:brush xml:id="br0">
      <inkml:brushProperty name="width" value="0.08571" units="cm"/>
      <inkml:brushProperty name="height" value="0.08571" units="cm"/>
    </inkml:brush>
  </inkml:definitions>
  <inkml:trace contextRef="#ctx0" brushRef="#br0">17 18 6363,'-9'-10'1350,"2"2"-991,7 8 3059,0 0-3328,0 18 90,0-13-90,0 13 0,18 0 90,-14-13 90,14 31-270,-18-31 270,17 50-180,5-46-180,18 46 0,-18-51-270,31 33 270,-26-33-180,30 14 270,-35-18-90,-4 0 0,0 0 90,-14 0-90,14 0 90,-18-18-90,0 14 90,0-15-90,17 1 180,-12 14 0,13-33 0,-18 33-90,0-15 90,0 1 0,0 14 0,0-15 0,0 19 90,-18-18-90,13 13 360,-12-13-270,17 0 359,0 13-449,0-13 90,0 18 90,0 0-270,0 18 0,0-13 90,0 13-90,0 0 0,17 5 0,-12 0 0,13 14-90,-18-15-450,17 19 181,-12-18-1710,30 14-180,-13-33 2249,0 15 0,12-9 0,-14 4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37.085"/>
    </inkml:context>
    <inkml:brush xml:id="br0">
      <inkml:brushProperty name="width" value="0.08571" units="cm"/>
      <inkml:brushProperty name="height" value="0.08571" units="cm"/>
    </inkml:brush>
  </inkml:definitions>
  <inkml:trace contextRef="#ctx0" brushRef="#br0">1 22 6723,'0'11'4857,"-1"-2"-4677,1 9 0,0-13-90,0 13 90,18-18 180,-14 18-270,14-13 0,-18 31-90,0-31 0,18 13 0,-14-18-90,14 18 90,-18-13 0,0 13-90,0-18 90,0 0 0,-18-18 90,14 13-90,-14-13 90,18 18 0,0 0 0,0-18-90,0 13 90,18-31 0,-14 31-1,14-31-89,-18 31 90,17-13-90,-12 18 0,30 0 0,-30 0 90,30 0-90,-31 18 0,32-13 0,-32 31 0,14-31 0,-18 13 0,0-18 0,17 0 0,-12 18 0,12-13-90,1 13-179,-13 0 89,30-13 90,-31 13-90,14-18 0,-18 0 90,0 0-90,18 0-90,-14 18 180,14-13-90,-1 13 90,-12-36-89,13 13 179,-18-13 0,17 0 0,-12 13 179,12-31 1,-17 31 180,0-31-270,-17 31 540,12-31-540,-12 31 359,17-13-359,0 18 180,0 0-270,0-18 90,0 13-90,0-13 0,0 18 180,0 0-180,0 18 0,0 5 90,0 0-90,0-5 0,17 0 90,-12 5-270,12 18 0,-17-18-449,18 13 269,-14-31-3778,32 31 2519,-32-31 1619,14 13 0,-3-19 0,3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37.294"/>
    </inkml:context>
    <inkml:brush xml:id="br0">
      <inkml:brushProperty name="width" value="0.08571" units="cm"/>
      <inkml:brushProperty name="height" value="0.08571" units="cm"/>
    </inkml:brush>
  </inkml:definitions>
  <inkml:trace contextRef="#ctx0" brushRef="#br0">23 28 6453,'-22'-27'629,"31"34"1,-1-9 0,35 35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37.718"/>
    </inkml:context>
    <inkml:brush xml:id="br0">
      <inkml:brushProperty name="width" value="0.08571" units="cm"/>
      <inkml:brushProperty name="height" value="0.08571" units="cm"/>
    </inkml:brush>
  </inkml:definitions>
  <inkml:trace contextRef="#ctx0" brushRef="#br0">36 31 6903,'-19'-17'1799,"3"4"-1349,16 13 1978,0 0-629,0 36-899,18 10-91,-14 54-719,14-31-285,-18-10 285,17-23 0,-12-31 0,12 31 90,-17-13-180,0 0 90,0 14-90,0-33 195,18 33-285,-13-33-450,12 14 360,1-18-179,-14 19-1,14-15 0,-18 14-180,0-18 1,18 0-3419,4-18 2249,0 14 1709,13-15 0,-21 23 0,16 1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38.069"/>
    </inkml:context>
    <inkml:brush xml:id="br0">
      <inkml:brushProperty name="width" value="0.08571" units="cm"/>
      <inkml:brushProperty name="height" value="0.08571" units="cm"/>
    </inkml:brush>
  </inkml:definitions>
  <inkml:trace contextRef="#ctx0" brushRef="#br0">25 42 6813,'-13'0'1979,"2"0"-1529,11 0 2068,0 0-2428,18 0 90,-14 0-90,31 0 0,-30 0-180,30 0 0,-13 0-899,18-19 89,0 15 900,-1-14 0,5 28 0,1 2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39.135"/>
    </inkml:context>
    <inkml:brush xml:id="br0">
      <inkml:brushProperty name="width" value="0.08571" units="cm"/>
      <inkml:brushProperty name="height" value="0.08571" units="cm"/>
    </inkml:brush>
  </inkml:definitions>
  <inkml:trace contextRef="#ctx0" brushRef="#br0">21 42 6723,'-12'0'1619,"3"-19"-1259,9 15 0,0-14-90,0 18 359,18 18-359,-14-14 540,32 33-630,-14-33 359,18 33-359,-18-33 180,13 51-270,-13-46 180,18 46-270,-18-50 270,13 31-270,-30-31 90,12 31 0,-17-31-90,18 13 89,-14-18-89,14 0 90,-18 0 450,0 0-450,0-18-90,0 13 0,0-13 90,0 18-90,0 0 0,18-18 90,-14 13-90,14-31-90,-18 13 90,0-18-90,18 0 90,-14 18-180,14-14 180,-18 33-360,0-33 180,0 33-179,0-14 269,17 18-450,-12 0 270,12 0-809,-17 0 719,0 0-3508,0 18 3868,18-14 0,-3 27 0,15-16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16:41:39.611"/>
    </inkml:context>
    <inkml:brush xml:id="br0">
      <inkml:brushProperty name="width" value="0.08571" units="cm"/>
      <inkml:brushProperty name="height" value="0.08571" units="cm"/>
    </inkml:brush>
  </inkml:definitions>
  <inkml:trace contextRef="#ctx0" brushRef="#br0">166 35 6723,'-26'-30'5397,"-12"25"-5217,34 10-90,-32 13 90,32-18 0,-14 0 0,18 19-90,0-15 0,-17 14-1,12 1 91,-12 3-180,34 1 0,-12 14 0,12-15 0,-17 1-90,18-4 0,-14-1 1,14-14-1,0 15-180,4-19 180,0 0-360,13 18 360,-30-14-90,30 15 180,-31-19-90,32-19 0,-32 15 0,14-33 90,-18 33-90,0-33 90,0 33-90,0-33 90,-18 33-90,14-33 90,-32 33-269,14-33 89,0 33 0,5-15 0,-1 19-90,13 0 0,-12 0-90,17 0-450,0 0 1,-11 1 0,-2 0-1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22C304-6170-556F-74D3-715444684BC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xmlns="" id="{4291894D-AA9E-855D-DA05-1488C13528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xmlns="" id="{31528802-52A1-AD52-447B-8C403E1730BC}"/>
              </a:ext>
            </a:extLst>
          </p:cNvPr>
          <p:cNvSpPr>
            <a:spLocks noGrp="1"/>
          </p:cNvSpPr>
          <p:nvPr>
            <p:ph type="dt" sz="half" idx="10"/>
          </p:nvPr>
        </p:nvSpPr>
        <p:spPr/>
        <p:txBody>
          <a:bodyPr/>
          <a:lstStyle/>
          <a:p>
            <a:fld id="{53CE87B2-00FF-F14B-A2CB-E896FD8B84A3}" type="datetimeFigureOut">
              <a:rPr lang="en-US" smtClean="0"/>
              <a:t>11/30/2023</a:t>
            </a:fld>
            <a:endParaRPr lang="en-US"/>
          </a:p>
        </p:txBody>
      </p:sp>
      <p:sp>
        <p:nvSpPr>
          <p:cNvPr id="5" name="Footer Placeholder 4">
            <a:extLst>
              <a:ext uri="{FF2B5EF4-FFF2-40B4-BE49-F238E27FC236}">
                <a16:creationId xmlns:a16="http://schemas.microsoft.com/office/drawing/2014/main" xmlns="" id="{B3318048-F1BB-C187-7707-44E055DDA6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B1A2C0F-B646-45E1-76B2-B2DCBFEAE5EA}"/>
              </a:ext>
            </a:extLst>
          </p:cNvPr>
          <p:cNvSpPr>
            <a:spLocks noGrp="1"/>
          </p:cNvSpPr>
          <p:nvPr>
            <p:ph type="sldNum" sz="quarter" idx="12"/>
          </p:nvPr>
        </p:nvSpPr>
        <p:spPr/>
        <p:txBody>
          <a:bodyPr/>
          <a:lstStyle/>
          <a:p>
            <a:fld id="{7E6329BA-1348-284C-AB98-7C629A814F13}" type="slidenum">
              <a:rPr lang="en-US" smtClean="0"/>
              <a:t>‹#›</a:t>
            </a:fld>
            <a:endParaRPr lang="en-US"/>
          </a:p>
        </p:txBody>
      </p:sp>
    </p:spTree>
    <p:extLst>
      <p:ext uri="{BB962C8B-B14F-4D97-AF65-F5344CB8AC3E}">
        <p14:creationId xmlns:p14="http://schemas.microsoft.com/office/powerpoint/2010/main" val="96490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4A4456-C593-0B65-594E-0467AE4151A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xmlns="" id="{B9C01E1E-9F74-29DE-3E0E-A4E6006A7C6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A8ABA00B-AC2C-8AB0-48CD-8C098C76E21E}"/>
              </a:ext>
            </a:extLst>
          </p:cNvPr>
          <p:cNvSpPr>
            <a:spLocks noGrp="1"/>
          </p:cNvSpPr>
          <p:nvPr>
            <p:ph type="dt" sz="half" idx="10"/>
          </p:nvPr>
        </p:nvSpPr>
        <p:spPr/>
        <p:txBody>
          <a:bodyPr/>
          <a:lstStyle/>
          <a:p>
            <a:fld id="{53CE87B2-00FF-F14B-A2CB-E896FD8B84A3}" type="datetimeFigureOut">
              <a:rPr lang="en-US" smtClean="0"/>
              <a:t>11/30/2023</a:t>
            </a:fld>
            <a:endParaRPr lang="en-US"/>
          </a:p>
        </p:txBody>
      </p:sp>
      <p:sp>
        <p:nvSpPr>
          <p:cNvPr id="5" name="Footer Placeholder 4">
            <a:extLst>
              <a:ext uri="{FF2B5EF4-FFF2-40B4-BE49-F238E27FC236}">
                <a16:creationId xmlns:a16="http://schemas.microsoft.com/office/drawing/2014/main" xmlns="" id="{D27F8018-D9B2-ACC8-6454-4B0E524D05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C55BBE7-501D-D23A-993F-B3B33FB0AD55}"/>
              </a:ext>
            </a:extLst>
          </p:cNvPr>
          <p:cNvSpPr>
            <a:spLocks noGrp="1"/>
          </p:cNvSpPr>
          <p:nvPr>
            <p:ph type="sldNum" sz="quarter" idx="12"/>
          </p:nvPr>
        </p:nvSpPr>
        <p:spPr/>
        <p:txBody>
          <a:bodyPr/>
          <a:lstStyle/>
          <a:p>
            <a:fld id="{7E6329BA-1348-284C-AB98-7C629A814F13}" type="slidenum">
              <a:rPr lang="en-US" smtClean="0"/>
              <a:t>‹#›</a:t>
            </a:fld>
            <a:endParaRPr lang="en-US"/>
          </a:p>
        </p:txBody>
      </p:sp>
    </p:spTree>
    <p:extLst>
      <p:ext uri="{BB962C8B-B14F-4D97-AF65-F5344CB8AC3E}">
        <p14:creationId xmlns:p14="http://schemas.microsoft.com/office/powerpoint/2010/main" val="1439882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542A9F44-7A57-6922-F396-ADD35979A28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xmlns="" id="{1CF4FF9F-914C-40E4-FEB1-890F01B70EB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E07E70B3-50E4-B8FC-5844-A4DD43B4946D}"/>
              </a:ext>
            </a:extLst>
          </p:cNvPr>
          <p:cNvSpPr>
            <a:spLocks noGrp="1"/>
          </p:cNvSpPr>
          <p:nvPr>
            <p:ph type="dt" sz="half" idx="10"/>
          </p:nvPr>
        </p:nvSpPr>
        <p:spPr/>
        <p:txBody>
          <a:bodyPr/>
          <a:lstStyle/>
          <a:p>
            <a:fld id="{53CE87B2-00FF-F14B-A2CB-E896FD8B84A3}" type="datetimeFigureOut">
              <a:rPr lang="en-US" smtClean="0"/>
              <a:t>11/30/2023</a:t>
            </a:fld>
            <a:endParaRPr lang="en-US"/>
          </a:p>
        </p:txBody>
      </p:sp>
      <p:sp>
        <p:nvSpPr>
          <p:cNvPr id="5" name="Footer Placeholder 4">
            <a:extLst>
              <a:ext uri="{FF2B5EF4-FFF2-40B4-BE49-F238E27FC236}">
                <a16:creationId xmlns:a16="http://schemas.microsoft.com/office/drawing/2014/main" xmlns="" id="{E4B04A96-C21F-B37B-ACAB-0BCE4B75E8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7E9B28C-F2AB-8B6E-1930-637ED41BC19A}"/>
              </a:ext>
            </a:extLst>
          </p:cNvPr>
          <p:cNvSpPr>
            <a:spLocks noGrp="1"/>
          </p:cNvSpPr>
          <p:nvPr>
            <p:ph type="sldNum" sz="quarter" idx="12"/>
          </p:nvPr>
        </p:nvSpPr>
        <p:spPr/>
        <p:txBody>
          <a:bodyPr/>
          <a:lstStyle/>
          <a:p>
            <a:fld id="{7E6329BA-1348-284C-AB98-7C629A814F13}" type="slidenum">
              <a:rPr lang="en-US" smtClean="0"/>
              <a:t>‹#›</a:t>
            </a:fld>
            <a:endParaRPr lang="en-US"/>
          </a:p>
        </p:txBody>
      </p:sp>
    </p:spTree>
    <p:extLst>
      <p:ext uri="{BB962C8B-B14F-4D97-AF65-F5344CB8AC3E}">
        <p14:creationId xmlns:p14="http://schemas.microsoft.com/office/powerpoint/2010/main" val="1576084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9B5ECE-AD21-05A6-C091-9C37CA66677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FD866B58-D45D-F751-571C-52EA0C5CFF0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469268B5-BD72-1941-0144-88DEA607D7E3}"/>
              </a:ext>
            </a:extLst>
          </p:cNvPr>
          <p:cNvSpPr>
            <a:spLocks noGrp="1"/>
          </p:cNvSpPr>
          <p:nvPr>
            <p:ph type="dt" sz="half" idx="10"/>
          </p:nvPr>
        </p:nvSpPr>
        <p:spPr/>
        <p:txBody>
          <a:bodyPr/>
          <a:lstStyle/>
          <a:p>
            <a:fld id="{53CE87B2-00FF-F14B-A2CB-E896FD8B84A3}" type="datetimeFigureOut">
              <a:rPr lang="en-US" smtClean="0"/>
              <a:t>11/30/2023</a:t>
            </a:fld>
            <a:endParaRPr lang="en-US"/>
          </a:p>
        </p:txBody>
      </p:sp>
      <p:sp>
        <p:nvSpPr>
          <p:cNvPr id="5" name="Footer Placeholder 4">
            <a:extLst>
              <a:ext uri="{FF2B5EF4-FFF2-40B4-BE49-F238E27FC236}">
                <a16:creationId xmlns:a16="http://schemas.microsoft.com/office/drawing/2014/main" xmlns="" id="{ABEC9793-608B-49D8-2595-F604748D6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3CDC4EB-3234-AC74-2EF0-2A2B59DB83A4}"/>
              </a:ext>
            </a:extLst>
          </p:cNvPr>
          <p:cNvSpPr>
            <a:spLocks noGrp="1"/>
          </p:cNvSpPr>
          <p:nvPr>
            <p:ph type="sldNum" sz="quarter" idx="12"/>
          </p:nvPr>
        </p:nvSpPr>
        <p:spPr/>
        <p:txBody>
          <a:bodyPr/>
          <a:lstStyle/>
          <a:p>
            <a:fld id="{7E6329BA-1348-284C-AB98-7C629A814F13}" type="slidenum">
              <a:rPr lang="en-US" smtClean="0"/>
              <a:t>‹#›</a:t>
            </a:fld>
            <a:endParaRPr lang="en-US"/>
          </a:p>
        </p:txBody>
      </p:sp>
    </p:spTree>
    <p:extLst>
      <p:ext uri="{BB962C8B-B14F-4D97-AF65-F5344CB8AC3E}">
        <p14:creationId xmlns:p14="http://schemas.microsoft.com/office/powerpoint/2010/main" val="824100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F5272E-61A2-9F6A-BB5E-0EEAA2C3A8D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xmlns="" id="{E0AEF945-786A-30E1-B601-EB823622E4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xmlns="" id="{45880159-E967-D836-01D2-F03FF06D2DC4}"/>
              </a:ext>
            </a:extLst>
          </p:cNvPr>
          <p:cNvSpPr>
            <a:spLocks noGrp="1"/>
          </p:cNvSpPr>
          <p:nvPr>
            <p:ph type="dt" sz="half" idx="10"/>
          </p:nvPr>
        </p:nvSpPr>
        <p:spPr/>
        <p:txBody>
          <a:bodyPr/>
          <a:lstStyle/>
          <a:p>
            <a:fld id="{53CE87B2-00FF-F14B-A2CB-E896FD8B84A3}" type="datetimeFigureOut">
              <a:rPr lang="en-US" smtClean="0"/>
              <a:t>11/30/2023</a:t>
            </a:fld>
            <a:endParaRPr lang="en-US"/>
          </a:p>
        </p:txBody>
      </p:sp>
      <p:sp>
        <p:nvSpPr>
          <p:cNvPr id="5" name="Footer Placeholder 4">
            <a:extLst>
              <a:ext uri="{FF2B5EF4-FFF2-40B4-BE49-F238E27FC236}">
                <a16:creationId xmlns:a16="http://schemas.microsoft.com/office/drawing/2014/main" xmlns="" id="{A89A5B00-EA35-1D7E-DDC3-CB2E657CDB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10715C3-75B4-956C-EF72-E29DDD434F9B}"/>
              </a:ext>
            </a:extLst>
          </p:cNvPr>
          <p:cNvSpPr>
            <a:spLocks noGrp="1"/>
          </p:cNvSpPr>
          <p:nvPr>
            <p:ph type="sldNum" sz="quarter" idx="12"/>
          </p:nvPr>
        </p:nvSpPr>
        <p:spPr/>
        <p:txBody>
          <a:bodyPr/>
          <a:lstStyle/>
          <a:p>
            <a:fld id="{7E6329BA-1348-284C-AB98-7C629A814F13}" type="slidenum">
              <a:rPr lang="en-US" smtClean="0"/>
              <a:t>‹#›</a:t>
            </a:fld>
            <a:endParaRPr lang="en-US"/>
          </a:p>
        </p:txBody>
      </p:sp>
    </p:spTree>
    <p:extLst>
      <p:ext uri="{BB962C8B-B14F-4D97-AF65-F5344CB8AC3E}">
        <p14:creationId xmlns:p14="http://schemas.microsoft.com/office/powerpoint/2010/main" val="56426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720132-99BB-DDFF-95F8-3E5CFF697A5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8C282993-F4A5-FFC9-754B-F394ADBDF15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xmlns="" id="{4513B3B1-8449-E9F9-B33A-AA1EA0B8249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xmlns="" id="{86A719F2-9E7E-9BDD-7882-04A7D31A6084}"/>
              </a:ext>
            </a:extLst>
          </p:cNvPr>
          <p:cNvSpPr>
            <a:spLocks noGrp="1"/>
          </p:cNvSpPr>
          <p:nvPr>
            <p:ph type="dt" sz="half" idx="10"/>
          </p:nvPr>
        </p:nvSpPr>
        <p:spPr/>
        <p:txBody>
          <a:bodyPr/>
          <a:lstStyle/>
          <a:p>
            <a:fld id="{53CE87B2-00FF-F14B-A2CB-E896FD8B84A3}" type="datetimeFigureOut">
              <a:rPr lang="en-US" smtClean="0"/>
              <a:t>11/30/2023</a:t>
            </a:fld>
            <a:endParaRPr lang="en-US"/>
          </a:p>
        </p:txBody>
      </p:sp>
      <p:sp>
        <p:nvSpPr>
          <p:cNvPr id="6" name="Footer Placeholder 5">
            <a:extLst>
              <a:ext uri="{FF2B5EF4-FFF2-40B4-BE49-F238E27FC236}">
                <a16:creationId xmlns:a16="http://schemas.microsoft.com/office/drawing/2014/main" xmlns="" id="{2EB30C55-5CBC-1D67-4946-66D5286798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B277E4C7-327D-2E5D-B384-E34E035222F8}"/>
              </a:ext>
            </a:extLst>
          </p:cNvPr>
          <p:cNvSpPr>
            <a:spLocks noGrp="1"/>
          </p:cNvSpPr>
          <p:nvPr>
            <p:ph type="sldNum" sz="quarter" idx="12"/>
          </p:nvPr>
        </p:nvSpPr>
        <p:spPr/>
        <p:txBody>
          <a:bodyPr/>
          <a:lstStyle/>
          <a:p>
            <a:fld id="{7E6329BA-1348-284C-AB98-7C629A814F13}" type="slidenum">
              <a:rPr lang="en-US" smtClean="0"/>
              <a:t>‹#›</a:t>
            </a:fld>
            <a:endParaRPr lang="en-US"/>
          </a:p>
        </p:txBody>
      </p:sp>
    </p:spTree>
    <p:extLst>
      <p:ext uri="{BB962C8B-B14F-4D97-AF65-F5344CB8AC3E}">
        <p14:creationId xmlns:p14="http://schemas.microsoft.com/office/powerpoint/2010/main" val="2925644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AA66FF-CB79-7719-41CC-43A9F86BFBA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xmlns="" id="{4CDDF724-FCE8-7CEC-3820-4948C5862E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xmlns="" id="{013322D5-BA24-8E30-1062-430903E524C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xmlns="" id="{40F16EF7-0024-34B9-3625-7AFBFB184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xmlns="" id="{B55D8ECB-77E3-6AC7-BA82-4E264A4DFFE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xmlns="" id="{059FDB34-B1EF-0B63-6F22-F76855E4DA11}"/>
              </a:ext>
            </a:extLst>
          </p:cNvPr>
          <p:cNvSpPr>
            <a:spLocks noGrp="1"/>
          </p:cNvSpPr>
          <p:nvPr>
            <p:ph type="dt" sz="half" idx="10"/>
          </p:nvPr>
        </p:nvSpPr>
        <p:spPr/>
        <p:txBody>
          <a:bodyPr/>
          <a:lstStyle/>
          <a:p>
            <a:fld id="{53CE87B2-00FF-F14B-A2CB-E896FD8B84A3}" type="datetimeFigureOut">
              <a:rPr lang="en-US" smtClean="0"/>
              <a:t>11/30/2023</a:t>
            </a:fld>
            <a:endParaRPr lang="en-US"/>
          </a:p>
        </p:txBody>
      </p:sp>
      <p:sp>
        <p:nvSpPr>
          <p:cNvPr id="8" name="Footer Placeholder 7">
            <a:extLst>
              <a:ext uri="{FF2B5EF4-FFF2-40B4-BE49-F238E27FC236}">
                <a16:creationId xmlns:a16="http://schemas.microsoft.com/office/drawing/2014/main" xmlns="" id="{322CF2F9-6130-F610-8D8D-B4459A407F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8C9B8D48-EA68-2551-E4A9-EE956C3B953A}"/>
              </a:ext>
            </a:extLst>
          </p:cNvPr>
          <p:cNvSpPr>
            <a:spLocks noGrp="1"/>
          </p:cNvSpPr>
          <p:nvPr>
            <p:ph type="sldNum" sz="quarter" idx="12"/>
          </p:nvPr>
        </p:nvSpPr>
        <p:spPr/>
        <p:txBody>
          <a:bodyPr/>
          <a:lstStyle/>
          <a:p>
            <a:fld id="{7E6329BA-1348-284C-AB98-7C629A814F13}" type="slidenum">
              <a:rPr lang="en-US" smtClean="0"/>
              <a:t>‹#›</a:t>
            </a:fld>
            <a:endParaRPr lang="en-US"/>
          </a:p>
        </p:txBody>
      </p:sp>
    </p:spTree>
    <p:extLst>
      <p:ext uri="{BB962C8B-B14F-4D97-AF65-F5344CB8AC3E}">
        <p14:creationId xmlns:p14="http://schemas.microsoft.com/office/powerpoint/2010/main" val="2379023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ECCF25-940D-3C33-4D7E-1B82270FC7F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xmlns="" id="{4E073A44-8974-C5DB-A3E7-5A8C46A93D99}"/>
              </a:ext>
            </a:extLst>
          </p:cNvPr>
          <p:cNvSpPr>
            <a:spLocks noGrp="1"/>
          </p:cNvSpPr>
          <p:nvPr>
            <p:ph type="dt" sz="half" idx="10"/>
          </p:nvPr>
        </p:nvSpPr>
        <p:spPr/>
        <p:txBody>
          <a:bodyPr/>
          <a:lstStyle/>
          <a:p>
            <a:fld id="{53CE87B2-00FF-F14B-A2CB-E896FD8B84A3}" type="datetimeFigureOut">
              <a:rPr lang="en-US" smtClean="0"/>
              <a:t>11/30/2023</a:t>
            </a:fld>
            <a:endParaRPr lang="en-US"/>
          </a:p>
        </p:txBody>
      </p:sp>
      <p:sp>
        <p:nvSpPr>
          <p:cNvPr id="4" name="Footer Placeholder 3">
            <a:extLst>
              <a:ext uri="{FF2B5EF4-FFF2-40B4-BE49-F238E27FC236}">
                <a16:creationId xmlns:a16="http://schemas.microsoft.com/office/drawing/2014/main" xmlns="" id="{00962294-9E6A-9F7A-A27C-9303364ED4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65B7673D-B72C-64A5-50B0-50F0318F9B5F}"/>
              </a:ext>
            </a:extLst>
          </p:cNvPr>
          <p:cNvSpPr>
            <a:spLocks noGrp="1"/>
          </p:cNvSpPr>
          <p:nvPr>
            <p:ph type="sldNum" sz="quarter" idx="12"/>
          </p:nvPr>
        </p:nvSpPr>
        <p:spPr/>
        <p:txBody>
          <a:bodyPr/>
          <a:lstStyle/>
          <a:p>
            <a:fld id="{7E6329BA-1348-284C-AB98-7C629A814F13}" type="slidenum">
              <a:rPr lang="en-US" smtClean="0"/>
              <a:t>‹#›</a:t>
            </a:fld>
            <a:endParaRPr lang="en-US"/>
          </a:p>
        </p:txBody>
      </p:sp>
    </p:spTree>
    <p:extLst>
      <p:ext uri="{BB962C8B-B14F-4D97-AF65-F5344CB8AC3E}">
        <p14:creationId xmlns:p14="http://schemas.microsoft.com/office/powerpoint/2010/main" val="3238697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45E33A9-DE12-4037-E170-78A34E6D2CE5}"/>
              </a:ext>
            </a:extLst>
          </p:cNvPr>
          <p:cNvSpPr>
            <a:spLocks noGrp="1"/>
          </p:cNvSpPr>
          <p:nvPr>
            <p:ph type="dt" sz="half" idx="10"/>
          </p:nvPr>
        </p:nvSpPr>
        <p:spPr/>
        <p:txBody>
          <a:bodyPr/>
          <a:lstStyle/>
          <a:p>
            <a:fld id="{53CE87B2-00FF-F14B-A2CB-E896FD8B84A3}" type="datetimeFigureOut">
              <a:rPr lang="en-US" smtClean="0"/>
              <a:t>11/30/2023</a:t>
            </a:fld>
            <a:endParaRPr lang="en-US"/>
          </a:p>
        </p:txBody>
      </p:sp>
      <p:sp>
        <p:nvSpPr>
          <p:cNvPr id="3" name="Footer Placeholder 2">
            <a:extLst>
              <a:ext uri="{FF2B5EF4-FFF2-40B4-BE49-F238E27FC236}">
                <a16:creationId xmlns:a16="http://schemas.microsoft.com/office/drawing/2014/main" xmlns="" id="{3A33BEAD-1D6F-88D5-D4FB-AC9DF21BA7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3F28E88F-2966-4E88-384B-1B7A2F5D96D9}"/>
              </a:ext>
            </a:extLst>
          </p:cNvPr>
          <p:cNvSpPr>
            <a:spLocks noGrp="1"/>
          </p:cNvSpPr>
          <p:nvPr>
            <p:ph type="sldNum" sz="quarter" idx="12"/>
          </p:nvPr>
        </p:nvSpPr>
        <p:spPr/>
        <p:txBody>
          <a:bodyPr/>
          <a:lstStyle/>
          <a:p>
            <a:fld id="{7E6329BA-1348-284C-AB98-7C629A814F13}" type="slidenum">
              <a:rPr lang="en-US" smtClean="0"/>
              <a:t>‹#›</a:t>
            </a:fld>
            <a:endParaRPr lang="en-US"/>
          </a:p>
        </p:txBody>
      </p:sp>
    </p:spTree>
    <p:extLst>
      <p:ext uri="{BB962C8B-B14F-4D97-AF65-F5344CB8AC3E}">
        <p14:creationId xmlns:p14="http://schemas.microsoft.com/office/powerpoint/2010/main" val="1907217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79A9BD-0DBF-8002-C773-55882D95DE5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57183695-10E9-12B0-1147-0D913A1DE2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xmlns="" id="{5D4D67B4-F95A-9C85-B6C4-5B555871F5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3AA68DA3-1C79-4F8E-86B1-6EA9316225C6}"/>
              </a:ext>
            </a:extLst>
          </p:cNvPr>
          <p:cNvSpPr>
            <a:spLocks noGrp="1"/>
          </p:cNvSpPr>
          <p:nvPr>
            <p:ph type="dt" sz="half" idx="10"/>
          </p:nvPr>
        </p:nvSpPr>
        <p:spPr/>
        <p:txBody>
          <a:bodyPr/>
          <a:lstStyle/>
          <a:p>
            <a:fld id="{53CE87B2-00FF-F14B-A2CB-E896FD8B84A3}" type="datetimeFigureOut">
              <a:rPr lang="en-US" smtClean="0"/>
              <a:t>11/30/2023</a:t>
            </a:fld>
            <a:endParaRPr lang="en-US"/>
          </a:p>
        </p:txBody>
      </p:sp>
      <p:sp>
        <p:nvSpPr>
          <p:cNvPr id="6" name="Footer Placeholder 5">
            <a:extLst>
              <a:ext uri="{FF2B5EF4-FFF2-40B4-BE49-F238E27FC236}">
                <a16:creationId xmlns:a16="http://schemas.microsoft.com/office/drawing/2014/main" xmlns="" id="{3252302F-F8E3-BD1D-8564-1359EE3851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374259D-4154-C253-5079-84B83FB8F574}"/>
              </a:ext>
            </a:extLst>
          </p:cNvPr>
          <p:cNvSpPr>
            <a:spLocks noGrp="1"/>
          </p:cNvSpPr>
          <p:nvPr>
            <p:ph type="sldNum" sz="quarter" idx="12"/>
          </p:nvPr>
        </p:nvSpPr>
        <p:spPr/>
        <p:txBody>
          <a:bodyPr/>
          <a:lstStyle/>
          <a:p>
            <a:fld id="{7E6329BA-1348-284C-AB98-7C629A814F13}" type="slidenum">
              <a:rPr lang="en-US" smtClean="0"/>
              <a:t>‹#›</a:t>
            </a:fld>
            <a:endParaRPr lang="en-US"/>
          </a:p>
        </p:txBody>
      </p:sp>
    </p:spTree>
    <p:extLst>
      <p:ext uri="{BB962C8B-B14F-4D97-AF65-F5344CB8AC3E}">
        <p14:creationId xmlns:p14="http://schemas.microsoft.com/office/powerpoint/2010/main" val="3236937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441770-31CA-073D-AFA9-D5C93F7C7FE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xmlns="" id="{8390DD0C-9028-C563-4111-C1560A5541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F77A3574-CF6E-9119-0936-77137EE6C9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D1F12730-14F5-E720-D97C-7B25B026CDB2}"/>
              </a:ext>
            </a:extLst>
          </p:cNvPr>
          <p:cNvSpPr>
            <a:spLocks noGrp="1"/>
          </p:cNvSpPr>
          <p:nvPr>
            <p:ph type="dt" sz="half" idx="10"/>
          </p:nvPr>
        </p:nvSpPr>
        <p:spPr/>
        <p:txBody>
          <a:bodyPr/>
          <a:lstStyle/>
          <a:p>
            <a:fld id="{53CE87B2-00FF-F14B-A2CB-E896FD8B84A3}" type="datetimeFigureOut">
              <a:rPr lang="en-US" smtClean="0"/>
              <a:t>11/30/2023</a:t>
            </a:fld>
            <a:endParaRPr lang="en-US"/>
          </a:p>
        </p:txBody>
      </p:sp>
      <p:sp>
        <p:nvSpPr>
          <p:cNvPr id="6" name="Footer Placeholder 5">
            <a:extLst>
              <a:ext uri="{FF2B5EF4-FFF2-40B4-BE49-F238E27FC236}">
                <a16:creationId xmlns:a16="http://schemas.microsoft.com/office/drawing/2014/main" xmlns="" id="{966A9BB4-CE4F-99F3-6086-7DC4C67722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136785A6-39A2-4C6C-6432-923B799E372C}"/>
              </a:ext>
            </a:extLst>
          </p:cNvPr>
          <p:cNvSpPr>
            <a:spLocks noGrp="1"/>
          </p:cNvSpPr>
          <p:nvPr>
            <p:ph type="sldNum" sz="quarter" idx="12"/>
          </p:nvPr>
        </p:nvSpPr>
        <p:spPr/>
        <p:txBody>
          <a:bodyPr/>
          <a:lstStyle/>
          <a:p>
            <a:fld id="{7E6329BA-1348-284C-AB98-7C629A814F13}" type="slidenum">
              <a:rPr lang="en-US" smtClean="0"/>
              <a:t>‹#›</a:t>
            </a:fld>
            <a:endParaRPr lang="en-US"/>
          </a:p>
        </p:txBody>
      </p:sp>
    </p:spTree>
    <p:extLst>
      <p:ext uri="{BB962C8B-B14F-4D97-AF65-F5344CB8AC3E}">
        <p14:creationId xmlns:p14="http://schemas.microsoft.com/office/powerpoint/2010/main" val="584430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DBD7791-8835-44A5-667E-F717BFADC0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xmlns="" id="{8A4C6C26-B6DE-3673-F2BE-24A6D0C554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25711A32-B4EF-F15E-696C-75D3F162E7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CE87B2-00FF-F14B-A2CB-E896FD8B84A3}" type="datetimeFigureOut">
              <a:rPr lang="en-US" smtClean="0"/>
              <a:t>11/30/2023</a:t>
            </a:fld>
            <a:endParaRPr lang="en-US"/>
          </a:p>
        </p:txBody>
      </p:sp>
      <p:sp>
        <p:nvSpPr>
          <p:cNvPr id="5" name="Footer Placeholder 4">
            <a:extLst>
              <a:ext uri="{FF2B5EF4-FFF2-40B4-BE49-F238E27FC236}">
                <a16:creationId xmlns:a16="http://schemas.microsoft.com/office/drawing/2014/main" xmlns="" id="{9AFB9969-9B67-D5CC-FBE2-CD754E36F4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CC28D494-CB8D-F0E7-A231-C59D931C16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6329BA-1348-284C-AB98-7C629A814F13}" type="slidenum">
              <a:rPr lang="en-US" smtClean="0"/>
              <a:t>‹#›</a:t>
            </a:fld>
            <a:endParaRPr lang="en-US"/>
          </a:p>
        </p:txBody>
      </p:sp>
    </p:spTree>
    <p:extLst>
      <p:ext uri="{BB962C8B-B14F-4D97-AF65-F5344CB8AC3E}">
        <p14:creationId xmlns:p14="http://schemas.microsoft.com/office/powerpoint/2010/main" val="23337072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9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9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6" Type="http://schemas.openxmlformats.org/officeDocument/2006/relationships/customXml" Target="../ink/ink463.xml"/><Relationship Id="rId117" Type="http://schemas.openxmlformats.org/officeDocument/2006/relationships/image" Target="../media/image637.png"/><Relationship Id="rId21" Type="http://schemas.openxmlformats.org/officeDocument/2006/relationships/image" Target="../media/image589.png"/><Relationship Id="rId42" Type="http://schemas.openxmlformats.org/officeDocument/2006/relationships/customXml" Target="../ink/ink471.xml"/><Relationship Id="rId47" Type="http://schemas.openxmlformats.org/officeDocument/2006/relationships/image" Target="../media/image602.png"/><Relationship Id="rId63" Type="http://schemas.openxmlformats.org/officeDocument/2006/relationships/image" Target="../media/image610.png"/><Relationship Id="rId68" Type="http://schemas.openxmlformats.org/officeDocument/2006/relationships/customXml" Target="../ink/ink484.xml"/><Relationship Id="rId84" Type="http://schemas.openxmlformats.org/officeDocument/2006/relationships/customXml" Target="../ink/ink492.xml"/><Relationship Id="rId89" Type="http://schemas.openxmlformats.org/officeDocument/2006/relationships/image" Target="../media/image623.png"/><Relationship Id="rId112" Type="http://schemas.openxmlformats.org/officeDocument/2006/relationships/customXml" Target="../ink/ink506.xml"/><Relationship Id="rId133" Type="http://schemas.openxmlformats.org/officeDocument/2006/relationships/image" Target="../media/image645.png"/><Relationship Id="rId16" Type="http://schemas.openxmlformats.org/officeDocument/2006/relationships/customXml" Target="../ink/ink458.xml"/><Relationship Id="rId107" Type="http://schemas.openxmlformats.org/officeDocument/2006/relationships/image" Target="../media/image632.png"/><Relationship Id="rId11" Type="http://schemas.openxmlformats.org/officeDocument/2006/relationships/image" Target="../media/image584.png"/><Relationship Id="rId32" Type="http://schemas.openxmlformats.org/officeDocument/2006/relationships/customXml" Target="../ink/ink466.xml"/><Relationship Id="rId37" Type="http://schemas.openxmlformats.org/officeDocument/2006/relationships/image" Target="../media/image597.png"/><Relationship Id="rId53" Type="http://schemas.openxmlformats.org/officeDocument/2006/relationships/image" Target="../media/image605.png"/><Relationship Id="rId58" Type="http://schemas.openxmlformats.org/officeDocument/2006/relationships/customXml" Target="../ink/ink479.xml"/><Relationship Id="rId74" Type="http://schemas.openxmlformats.org/officeDocument/2006/relationships/customXml" Target="../ink/ink487.xml"/><Relationship Id="rId79" Type="http://schemas.openxmlformats.org/officeDocument/2006/relationships/image" Target="../media/image618.png"/><Relationship Id="rId102" Type="http://schemas.openxmlformats.org/officeDocument/2006/relationships/customXml" Target="../ink/ink501.xml"/><Relationship Id="rId123" Type="http://schemas.openxmlformats.org/officeDocument/2006/relationships/image" Target="../media/image640.png"/><Relationship Id="rId128" Type="http://schemas.openxmlformats.org/officeDocument/2006/relationships/customXml" Target="../ink/ink514.xml"/><Relationship Id="rId5" Type="http://schemas.openxmlformats.org/officeDocument/2006/relationships/image" Target="../media/image581.png"/><Relationship Id="rId90" Type="http://schemas.openxmlformats.org/officeDocument/2006/relationships/customXml" Target="../ink/ink495.xml"/><Relationship Id="rId95" Type="http://schemas.openxmlformats.org/officeDocument/2006/relationships/image" Target="../media/image626.png"/><Relationship Id="rId14" Type="http://schemas.openxmlformats.org/officeDocument/2006/relationships/customXml" Target="../ink/ink457.xml"/><Relationship Id="rId22" Type="http://schemas.openxmlformats.org/officeDocument/2006/relationships/customXml" Target="../ink/ink461.xml"/><Relationship Id="rId27" Type="http://schemas.openxmlformats.org/officeDocument/2006/relationships/image" Target="../media/image592.png"/><Relationship Id="rId30" Type="http://schemas.openxmlformats.org/officeDocument/2006/relationships/customXml" Target="../ink/ink465.xml"/><Relationship Id="rId35" Type="http://schemas.openxmlformats.org/officeDocument/2006/relationships/image" Target="../media/image596.png"/><Relationship Id="rId43" Type="http://schemas.openxmlformats.org/officeDocument/2006/relationships/image" Target="../media/image600.png"/><Relationship Id="rId48" Type="http://schemas.openxmlformats.org/officeDocument/2006/relationships/customXml" Target="../ink/ink474.xml"/><Relationship Id="rId56" Type="http://schemas.openxmlformats.org/officeDocument/2006/relationships/customXml" Target="../ink/ink478.xml"/><Relationship Id="rId64" Type="http://schemas.openxmlformats.org/officeDocument/2006/relationships/customXml" Target="../ink/ink482.xml"/><Relationship Id="rId69" Type="http://schemas.openxmlformats.org/officeDocument/2006/relationships/image" Target="../media/image613.png"/><Relationship Id="rId77" Type="http://schemas.openxmlformats.org/officeDocument/2006/relationships/image" Target="../media/image617.png"/><Relationship Id="rId100" Type="http://schemas.openxmlformats.org/officeDocument/2006/relationships/customXml" Target="../ink/ink500.xml"/><Relationship Id="rId105" Type="http://schemas.openxmlformats.org/officeDocument/2006/relationships/image" Target="../media/image631.png"/><Relationship Id="rId113" Type="http://schemas.openxmlformats.org/officeDocument/2006/relationships/image" Target="../media/image635.png"/><Relationship Id="rId118" Type="http://schemas.openxmlformats.org/officeDocument/2006/relationships/customXml" Target="../ink/ink509.xml"/><Relationship Id="rId126" Type="http://schemas.openxmlformats.org/officeDocument/2006/relationships/customXml" Target="../ink/ink513.xml"/><Relationship Id="rId134" Type="http://schemas.openxmlformats.org/officeDocument/2006/relationships/customXml" Target="../ink/ink517.xml"/><Relationship Id="rId8" Type="http://schemas.openxmlformats.org/officeDocument/2006/relationships/customXml" Target="../ink/ink454.xml"/><Relationship Id="rId51" Type="http://schemas.openxmlformats.org/officeDocument/2006/relationships/image" Target="../media/image604.png"/><Relationship Id="rId72" Type="http://schemas.openxmlformats.org/officeDocument/2006/relationships/customXml" Target="../ink/ink486.xml"/><Relationship Id="rId80" Type="http://schemas.openxmlformats.org/officeDocument/2006/relationships/customXml" Target="../ink/ink490.xml"/><Relationship Id="rId85" Type="http://schemas.openxmlformats.org/officeDocument/2006/relationships/image" Target="../media/image621.png"/><Relationship Id="rId93" Type="http://schemas.openxmlformats.org/officeDocument/2006/relationships/image" Target="../media/image625.png"/><Relationship Id="rId98" Type="http://schemas.openxmlformats.org/officeDocument/2006/relationships/customXml" Target="../ink/ink499.xml"/><Relationship Id="rId121" Type="http://schemas.openxmlformats.org/officeDocument/2006/relationships/image" Target="../media/image639.png"/><Relationship Id="rId3" Type="http://schemas.openxmlformats.org/officeDocument/2006/relationships/image" Target="../media/image580.png"/><Relationship Id="rId12" Type="http://schemas.openxmlformats.org/officeDocument/2006/relationships/customXml" Target="../ink/ink456.xml"/><Relationship Id="rId17" Type="http://schemas.openxmlformats.org/officeDocument/2006/relationships/image" Target="../media/image587.png"/><Relationship Id="rId25" Type="http://schemas.openxmlformats.org/officeDocument/2006/relationships/image" Target="../media/image591.png"/><Relationship Id="rId33" Type="http://schemas.openxmlformats.org/officeDocument/2006/relationships/image" Target="../media/image595.png"/><Relationship Id="rId38" Type="http://schemas.openxmlformats.org/officeDocument/2006/relationships/customXml" Target="../ink/ink469.xml"/><Relationship Id="rId46" Type="http://schemas.openxmlformats.org/officeDocument/2006/relationships/customXml" Target="../ink/ink473.xml"/><Relationship Id="rId59" Type="http://schemas.openxmlformats.org/officeDocument/2006/relationships/image" Target="../media/image608.png"/><Relationship Id="rId67" Type="http://schemas.openxmlformats.org/officeDocument/2006/relationships/image" Target="../media/image612.png"/><Relationship Id="rId103" Type="http://schemas.openxmlformats.org/officeDocument/2006/relationships/image" Target="../media/image630.png"/><Relationship Id="rId108" Type="http://schemas.openxmlformats.org/officeDocument/2006/relationships/customXml" Target="../ink/ink504.xml"/><Relationship Id="rId116" Type="http://schemas.openxmlformats.org/officeDocument/2006/relationships/customXml" Target="../ink/ink508.xml"/><Relationship Id="rId124" Type="http://schemas.openxmlformats.org/officeDocument/2006/relationships/customXml" Target="../ink/ink512.xml"/><Relationship Id="rId129" Type="http://schemas.openxmlformats.org/officeDocument/2006/relationships/image" Target="../media/image643.png"/><Relationship Id="rId20" Type="http://schemas.openxmlformats.org/officeDocument/2006/relationships/customXml" Target="../ink/ink460.xml"/><Relationship Id="rId41" Type="http://schemas.openxmlformats.org/officeDocument/2006/relationships/image" Target="../media/image599.png"/><Relationship Id="rId54" Type="http://schemas.openxmlformats.org/officeDocument/2006/relationships/customXml" Target="../ink/ink477.xml"/><Relationship Id="rId62" Type="http://schemas.openxmlformats.org/officeDocument/2006/relationships/customXml" Target="../ink/ink481.xml"/><Relationship Id="rId70" Type="http://schemas.openxmlformats.org/officeDocument/2006/relationships/customXml" Target="../ink/ink485.xml"/><Relationship Id="rId75" Type="http://schemas.openxmlformats.org/officeDocument/2006/relationships/image" Target="../media/image616.png"/><Relationship Id="rId83" Type="http://schemas.openxmlformats.org/officeDocument/2006/relationships/image" Target="../media/image620.png"/><Relationship Id="rId88" Type="http://schemas.openxmlformats.org/officeDocument/2006/relationships/customXml" Target="../ink/ink494.xml"/><Relationship Id="rId91" Type="http://schemas.openxmlformats.org/officeDocument/2006/relationships/image" Target="../media/image624.png"/><Relationship Id="rId96" Type="http://schemas.openxmlformats.org/officeDocument/2006/relationships/customXml" Target="../ink/ink498.xml"/><Relationship Id="rId111" Type="http://schemas.openxmlformats.org/officeDocument/2006/relationships/image" Target="../media/image634.png"/><Relationship Id="rId132" Type="http://schemas.openxmlformats.org/officeDocument/2006/relationships/customXml" Target="../ink/ink516.xml"/><Relationship Id="rId1" Type="http://schemas.openxmlformats.org/officeDocument/2006/relationships/slideLayout" Target="../slideLayouts/slideLayout2.xml"/><Relationship Id="rId6" Type="http://schemas.openxmlformats.org/officeDocument/2006/relationships/customXml" Target="../ink/ink453.xml"/><Relationship Id="rId15" Type="http://schemas.openxmlformats.org/officeDocument/2006/relationships/image" Target="../media/image586.png"/><Relationship Id="rId23" Type="http://schemas.openxmlformats.org/officeDocument/2006/relationships/image" Target="../media/image590.png"/><Relationship Id="rId28" Type="http://schemas.openxmlformats.org/officeDocument/2006/relationships/customXml" Target="../ink/ink464.xml"/><Relationship Id="rId36" Type="http://schemas.openxmlformats.org/officeDocument/2006/relationships/customXml" Target="../ink/ink468.xml"/><Relationship Id="rId49" Type="http://schemas.openxmlformats.org/officeDocument/2006/relationships/image" Target="../media/image603.png"/><Relationship Id="rId57" Type="http://schemas.openxmlformats.org/officeDocument/2006/relationships/image" Target="../media/image607.png"/><Relationship Id="rId106" Type="http://schemas.openxmlformats.org/officeDocument/2006/relationships/customXml" Target="../ink/ink503.xml"/><Relationship Id="rId114" Type="http://schemas.openxmlformats.org/officeDocument/2006/relationships/customXml" Target="../ink/ink507.xml"/><Relationship Id="rId119" Type="http://schemas.openxmlformats.org/officeDocument/2006/relationships/image" Target="../media/image638.png"/><Relationship Id="rId127" Type="http://schemas.openxmlformats.org/officeDocument/2006/relationships/image" Target="../media/image642.png"/><Relationship Id="rId10" Type="http://schemas.openxmlformats.org/officeDocument/2006/relationships/customXml" Target="../ink/ink455.xml"/><Relationship Id="rId31" Type="http://schemas.openxmlformats.org/officeDocument/2006/relationships/image" Target="../media/image594.png"/><Relationship Id="rId44" Type="http://schemas.openxmlformats.org/officeDocument/2006/relationships/customXml" Target="../ink/ink472.xml"/><Relationship Id="rId52" Type="http://schemas.openxmlformats.org/officeDocument/2006/relationships/customXml" Target="../ink/ink476.xml"/><Relationship Id="rId60" Type="http://schemas.openxmlformats.org/officeDocument/2006/relationships/customXml" Target="../ink/ink480.xml"/><Relationship Id="rId65" Type="http://schemas.openxmlformats.org/officeDocument/2006/relationships/image" Target="../media/image611.png"/><Relationship Id="rId73" Type="http://schemas.openxmlformats.org/officeDocument/2006/relationships/image" Target="../media/image615.png"/><Relationship Id="rId78" Type="http://schemas.openxmlformats.org/officeDocument/2006/relationships/customXml" Target="../ink/ink489.xml"/><Relationship Id="rId81" Type="http://schemas.openxmlformats.org/officeDocument/2006/relationships/image" Target="../media/image619.png"/><Relationship Id="rId86" Type="http://schemas.openxmlformats.org/officeDocument/2006/relationships/customXml" Target="../ink/ink493.xml"/><Relationship Id="rId94" Type="http://schemas.openxmlformats.org/officeDocument/2006/relationships/customXml" Target="../ink/ink497.xml"/><Relationship Id="rId99" Type="http://schemas.openxmlformats.org/officeDocument/2006/relationships/image" Target="../media/image628.png"/><Relationship Id="rId101" Type="http://schemas.openxmlformats.org/officeDocument/2006/relationships/image" Target="../media/image629.png"/><Relationship Id="rId122" Type="http://schemas.openxmlformats.org/officeDocument/2006/relationships/customXml" Target="../ink/ink511.xml"/><Relationship Id="rId130" Type="http://schemas.openxmlformats.org/officeDocument/2006/relationships/customXml" Target="../ink/ink515.xml"/><Relationship Id="rId135" Type="http://schemas.openxmlformats.org/officeDocument/2006/relationships/image" Target="../media/image646.png"/><Relationship Id="rId4" Type="http://schemas.openxmlformats.org/officeDocument/2006/relationships/customXml" Target="../ink/ink452.xml"/><Relationship Id="rId9" Type="http://schemas.openxmlformats.org/officeDocument/2006/relationships/image" Target="../media/image583.png"/><Relationship Id="rId13" Type="http://schemas.openxmlformats.org/officeDocument/2006/relationships/image" Target="../media/image585.png"/><Relationship Id="rId18" Type="http://schemas.openxmlformats.org/officeDocument/2006/relationships/customXml" Target="../ink/ink459.xml"/><Relationship Id="rId39" Type="http://schemas.openxmlformats.org/officeDocument/2006/relationships/image" Target="../media/image598.png"/><Relationship Id="rId109" Type="http://schemas.openxmlformats.org/officeDocument/2006/relationships/image" Target="../media/image633.png"/><Relationship Id="rId34" Type="http://schemas.openxmlformats.org/officeDocument/2006/relationships/customXml" Target="../ink/ink467.xml"/><Relationship Id="rId50" Type="http://schemas.openxmlformats.org/officeDocument/2006/relationships/customXml" Target="../ink/ink475.xml"/><Relationship Id="rId55" Type="http://schemas.openxmlformats.org/officeDocument/2006/relationships/image" Target="../media/image606.png"/><Relationship Id="rId76" Type="http://schemas.openxmlformats.org/officeDocument/2006/relationships/customXml" Target="../ink/ink488.xml"/><Relationship Id="rId97" Type="http://schemas.openxmlformats.org/officeDocument/2006/relationships/image" Target="../media/image627.png"/><Relationship Id="rId104" Type="http://schemas.openxmlformats.org/officeDocument/2006/relationships/customXml" Target="../ink/ink502.xml"/><Relationship Id="rId120" Type="http://schemas.openxmlformats.org/officeDocument/2006/relationships/customXml" Target="../ink/ink510.xml"/><Relationship Id="rId125" Type="http://schemas.openxmlformats.org/officeDocument/2006/relationships/image" Target="../media/image641.png"/><Relationship Id="rId7" Type="http://schemas.openxmlformats.org/officeDocument/2006/relationships/image" Target="../media/image582.png"/><Relationship Id="rId71" Type="http://schemas.openxmlformats.org/officeDocument/2006/relationships/image" Target="../media/image614.png"/><Relationship Id="rId92" Type="http://schemas.openxmlformats.org/officeDocument/2006/relationships/customXml" Target="../ink/ink496.xml"/><Relationship Id="rId2" Type="http://schemas.openxmlformats.org/officeDocument/2006/relationships/customXml" Target="../ink/ink451.xml"/><Relationship Id="rId29" Type="http://schemas.openxmlformats.org/officeDocument/2006/relationships/image" Target="../media/image593.png"/><Relationship Id="rId24" Type="http://schemas.openxmlformats.org/officeDocument/2006/relationships/customXml" Target="../ink/ink462.xml"/><Relationship Id="rId40" Type="http://schemas.openxmlformats.org/officeDocument/2006/relationships/customXml" Target="../ink/ink470.xml"/><Relationship Id="rId45" Type="http://schemas.openxmlformats.org/officeDocument/2006/relationships/image" Target="../media/image601.png"/><Relationship Id="rId66" Type="http://schemas.openxmlformats.org/officeDocument/2006/relationships/customXml" Target="../ink/ink483.xml"/><Relationship Id="rId87" Type="http://schemas.openxmlformats.org/officeDocument/2006/relationships/image" Target="../media/image622.png"/><Relationship Id="rId110" Type="http://schemas.openxmlformats.org/officeDocument/2006/relationships/customXml" Target="../ink/ink505.xml"/><Relationship Id="rId115" Type="http://schemas.openxmlformats.org/officeDocument/2006/relationships/image" Target="../media/image636.png"/><Relationship Id="rId131" Type="http://schemas.openxmlformats.org/officeDocument/2006/relationships/image" Target="../media/image644.png"/><Relationship Id="rId61" Type="http://schemas.openxmlformats.org/officeDocument/2006/relationships/image" Target="../media/image609.png"/><Relationship Id="rId82" Type="http://schemas.openxmlformats.org/officeDocument/2006/relationships/customXml" Target="../ink/ink491.xml"/><Relationship Id="rId19" Type="http://schemas.openxmlformats.org/officeDocument/2006/relationships/image" Target="../media/image58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5.JPEG"/><Relationship Id="rId2" Type="http://schemas.openxmlformats.org/officeDocument/2006/relationships/image" Target="../media/image394.JPEG"/><Relationship Id="rId1" Type="http://schemas.openxmlformats.org/officeDocument/2006/relationships/slideLayout" Target="../slideLayouts/slideLayout2.xml"/><Relationship Id="rId4" Type="http://schemas.openxmlformats.org/officeDocument/2006/relationships/image" Target="../media/image39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5.JPEG"/><Relationship Id="rId2" Type="http://schemas.openxmlformats.org/officeDocument/2006/relationships/image" Target="../media/image397.JPEG"/><Relationship Id="rId1" Type="http://schemas.openxmlformats.org/officeDocument/2006/relationships/slideLayout" Target="../slideLayouts/slideLayout2.xml"/><Relationship Id="rId4" Type="http://schemas.openxmlformats.org/officeDocument/2006/relationships/image" Target="../media/image396.JPEG"/></Relationships>
</file>

<file path=ppt/slides/_rels/slide19.xml.rels><?xml version="1.0" encoding="UTF-8" standalone="yes"?>
<Relationships xmlns="http://schemas.openxmlformats.org/package/2006/relationships"><Relationship Id="rId3" Type="http://schemas.openxmlformats.org/officeDocument/2006/relationships/image" Target="../media/image398.JPEG"/><Relationship Id="rId2" Type="http://schemas.openxmlformats.org/officeDocument/2006/relationships/image" Target="../media/image39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518.xml"/><Relationship Id="rId2" Type="http://schemas.openxmlformats.org/officeDocument/2006/relationships/image" Target="../media/image399.JPEG"/><Relationship Id="rId1" Type="http://schemas.openxmlformats.org/officeDocument/2006/relationships/slideLayout" Target="../slideLayouts/slideLayout2.xml"/><Relationship Id="rId6" Type="http://schemas.openxmlformats.org/officeDocument/2006/relationships/image" Target="../media/image466.png"/><Relationship Id="rId5" Type="http://schemas.openxmlformats.org/officeDocument/2006/relationships/customXml" Target="../ink/ink519.xml"/><Relationship Id="rId4" Type="http://schemas.openxmlformats.org/officeDocument/2006/relationships/image" Target="../media/image465.png"/></Relationships>
</file>

<file path=ppt/slides/_rels/slide22.xml.rels><?xml version="1.0" encoding="UTF-8" standalone="yes"?>
<Relationships xmlns="http://schemas.openxmlformats.org/package/2006/relationships"><Relationship Id="rId2" Type="http://schemas.openxmlformats.org/officeDocument/2006/relationships/image" Target="../media/image39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1.JPEG"/><Relationship Id="rId2" Type="http://schemas.openxmlformats.org/officeDocument/2006/relationships/image" Target="../media/image400.JPEG"/><Relationship Id="rId1" Type="http://schemas.openxmlformats.org/officeDocument/2006/relationships/slideLayout" Target="../slideLayouts/slideLayout2.xml"/><Relationship Id="rId4" Type="http://schemas.openxmlformats.org/officeDocument/2006/relationships/image" Target="../media/image402.JPEG"/></Relationships>
</file>

<file path=ppt/slides/_rels/slide24.xml.rels><?xml version="1.0" encoding="UTF-8" standalone="yes"?>
<Relationships xmlns="http://schemas.openxmlformats.org/package/2006/relationships"><Relationship Id="rId2" Type="http://schemas.openxmlformats.org/officeDocument/2006/relationships/image" Target="../media/image40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5.JPEG"/><Relationship Id="rId2" Type="http://schemas.openxmlformats.org/officeDocument/2006/relationships/image" Target="../media/image40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6.xml"/><Relationship Id="rId18" Type="http://schemas.openxmlformats.org/officeDocument/2006/relationships/image" Target="../media/image12.png"/><Relationship Id="rId26" Type="http://schemas.openxmlformats.org/officeDocument/2006/relationships/image" Target="../media/image16.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9.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image" Target="../media/image2.JPEG"/><Relationship Id="rId16" Type="http://schemas.openxmlformats.org/officeDocument/2006/relationships/image" Target="../media/image11.png"/><Relationship Id="rId20" Type="http://schemas.openxmlformats.org/officeDocument/2006/relationships/image" Target="../media/image13.png"/><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customXml" Target="../ink/ink5.xml"/><Relationship Id="rId24" Type="http://schemas.openxmlformats.org/officeDocument/2006/relationships/image" Target="../media/image15.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7.png"/><Relationship Id="rId10" Type="http://schemas.openxmlformats.org/officeDocument/2006/relationships/image" Target="../media/image8.png"/><Relationship Id="rId19" Type="http://schemas.openxmlformats.org/officeDocument/2006/relationships/customXml" Target="../ink/ink9.xml"/><Relationship Id="rId4" Type="http://schemas.openxmlformats.org/officeDocument/2006/relationships/image" Target="../media/image5.png"/><Relationship Id="rId9" Type="http://schemas.openxmlformats.org/officeDocument/2006/relationships/customXml" Target="../ink/ink4.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13.xml"/><Relationship Id="rId30" Type="http://schemas.openxmlformats.org/officeDocument/2006/relationships/image" Target="../media/image18.png"/></Relationships>
</file>

<file path=ppt/slides/_rels/slide30.xml.rels><?xml version="1.0" encoding="UTF-8" standalone="yes"?>
<Relationships xmlns="http://schemas.openxmlformats.org/package/2006/relationships"><Relationship Id="rId2" Type="http://schemas.openxmlformats.org/officeDocument/2006/relationships/image" Target="../media/image40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ustomXml" Target="../ink/ink520.xml"/><Relationship Id="rId2" Type="http://schemas.openxmlformats.org/officeDocument/2006/relationships/image" Target="../media/image408.JPEG"/><Relationship Id="rId1" Type="http://schemas.openxmlformats.org/officeDocument/2006/relationships/slideLayout" Target="../slideLayouts/slideLayout2.xml"/><Relationship Id="rId5" Type="http://schemas.openxmlformats.org/officeDocument/2006/relationships/image" Target="../media/image46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9.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2.JPEG"/><Relationship Id="rId2" Type="http://schemas.openxmlformats.org/officeDocument/2006/relationships/image" Target="../media/image411.JPEG"/><Relationship Id="rId1" Type="http://schemas.openxmlformats.org/officeDocument/2006/relationships/slideLayout" Target="../slideLayouts/slideLayout2.xml"/><Relationship Id="rId4" Type="http://schemas.openxmlformats.org/officeDocument/2006/relationships/image" Target="../media/image413.gif"/></Relationships>
</file>

<file path=ppt/slides/_rels/slide39.xml.rels><?xml version="1.0" encoding="UTF-8" standalone="yes"?>
<Relationships xmlns="http://schemas.openxmlformats.org/package/2006/relationships"><Relationship Id="rId2" Type="http://schemas.openxmlformats.org/officeDocument/2006/relationships/image" Target="../media/image41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17" Type="http://schemas.openxmlformats.org/officeDocument/2006/relationships/image" Target="../media/image62.png"/><Relationship Id="rId21" Type="http://schemas.openxmlformats.org/officeDocument/2006/relationships/image" Target="../media/image1410.png"/><Relationship Id="rId42" Type="http://schemas.openxmlformats.org/officeDocument/2006/relationships/customXml" Target="../ink/ink35.xml"/><Relationship Id="rId63" Type="http://schemas.openxmlformats.org/officeDocument/2006/relationships/image" Target="../media/image35.png"/><Relationship Id="rId84" Type="http://schemas.openxmlformats.org/officeDocument/2006/relationships/customXml" Target="../ink/ink56.xml"/><Relationship Id="rId138" Type="http://schemas.openxmlformats.org/officeDocument/2006/relationships/customXml" Target="../ink/ink83.xml"/><Relationship Id="rId159" Type="http://schemas.openxmlformats.org/officeDocument/2006/relationships/image" Target="../media/image83.png"/><Relationship Id="rId170" Type="http://schemas.openxmlformats.org/officeDocument/2006/relationships/customXml" Target="../ink/ink99.xml"/><Relationship Id="rId191" Type="http://schemas.openxmlformats.org/officeDocument/2006/relationships/image" Target="../media/image99.png"/><Relationship Id="rId205" Type="http://schemas.openxmlformats.org/officeDocument/2006/relationships/image" Target="../media/image106.png"/><Relationship Id="rId226" Type="http://schemas.openxmlformats.org/officeDocument/2006/relationships/customXml" Target="../ink/ink127.xml"/><Relationship Id="rId247" Type="http://schemas.openxmlformats.org/officeDocument/2006/relationships/image" Target="../media/image127.png"/><Relationship Id="rId107" Type="http://schemas.openxmlformats.org/officeDocument/2006/relationships/image" Target="../media/image57.png"/><Relationship Id="rId268" Type="http://schemas.openxmlformats.org/officeDocument/2006/relationships/customXml" Target="../ink/ink148.xml"/><Relationship Id="rId11" Type="http://schemas.openxmlformats.org/officeDocument/2006/relationships/image" Target="../media/image910.png"/><Relationship Id="rId32" Type="http://schemas.openxmlformats.org/officeDocument/2006/relationships/customXml" Target="../ink/ink30.xml"/><Relationship Id="rId53" Type="http://schemas.openxmlformats.org/officeDocument/2006/relationships/image" Target="../media/image30.png"/><Relationship Id="rId74" Type="http://schemas.openxmlformats.org/officeDocument/2006/relationships/customXml" Target="../ink/ink51.xml"/><Relationship Id="rId128" Type="http://schemas.openxmlformats.org/officeDocument/2006/relationships/customXml" Target="../ink/ink78.xml"/><Relationship Id="rId149" Type="http://schemas.openxmlformats.org/officeDocument/2006/relationships/image" Target="../media/image78.png"/><Relationship Id="rId5" Type="http://schemas.openxmlformats.org/officeDocument/2006/relationships/image" Target="../media/image647.png"/><Relationship Id="rId95" Type="http://schemas.openxmlformats.org/officeDocument/2006/relationships/image" Target="../media/image51.png"/><Relationship Id="rId160" Type="http://schemas.openxmlformats.org/officeDocument/2006/relationships/customXml" Target="../ink/ink94.xml"/><Relationship Id="rId181" Type="http://schemas.openxmlformats.org/officeDocument/2006/relationships/image" Target="../media/image94.png"/><Relationship Id="rId216" Type="http://schemas.openxmlformats.org/officeDocument/2006/relationships/customXml" Target="../ink/ink122.xml"/><Relationship Id="rId237" Type="http://schemas.openxmlformats.org/officeDocument/2006/relationships/image" Target="../media/image122.png"/><Relationship Id="rId258" Type="http://schemas.openxmlformats.org/officeDocument/2006/relationships/customXml" Target="../ink/ink143.xml"/><Relationship Id="rId22" Type="http://schemas.openxmlformats.org/officeDocument/2006/relationships/customXml" Target="../ink/ink25.xml"/><Relationship Id="rId43" Type="http://schemas.openxmlformats.org/officeDocument/2006/relationships/image" Target="../media/image25.png"/><Relationship Id="rId64" Type="http://schemas.openxmlformats.org/officeDocument/2006/relationships/customXml" Target="../ink/ink46.xml"/><Relationship Id="rId118" Type="http://schemas.openxmlformats.org/officeDocument/2006/relationships/customXml" Target="../ink/ink73.xml"/><Relationship Id="rId139" Type="http://schemas.openxmlformats.org/officeDocument/2006/relationships/image" Target="../media/image73.png"/><Relationship Id="rId85" Type="http://schemas.openxmlformats.org/officeDocument/2006/relationships/image" Target="../media/image46.png"/><Relationship Id="rId150" Type="http://schemas.openxmlformats.org/officeDocument/2006/relationships/customXml" Target="../ink/ink89.xml"/><Relationship Id="rId171" Type="http://schemas.openxmlformats.org/officeDocument/2006/relationships/image" Target="../media/image89.png"/><Relationship Id="rId192" Type="http://schemas.openxmlformats.org/officeDocument/2006/relationships/customXml" Target="../ink/ink110.xml"/><Relationship Id="rId206" Type="http://schemas.openxmlformats.org/officeDocument/2006/relationships/customXml" Target="../ink/ink117.xml"/><Relationship Id="rId227" Type="http://schemas.openxmlformats.org/officeDocument/2006/relationships/image" Target="../media/image117.png"/><Relationship Id="rId248" Type="http://schemas.openxmlformats.org/officeDocument/2006/relationships/customXml" Target="../ink/ink138.xml"/><Relationship Id="rId269" Type="http://schemas.openxmlformats.org/officeDocument/2006/relationships/image" Target="../media/image138.png"/><Relationship Id="rId12" Type="http://schemas.openxmlformats.org/officeDocument/2006/relationships/customXml" Target="../ink/ink20.xml"/><Relationship Id="rId33" Type="http://schemas.openxmlformats.org/officeDocument/2006/relationships/image" Target="../media/image20.png"/><Relationship Id="rId108" Type="http://schemas.openxmlformats.org/officeDocument/2006/relationships/customXml" Target="../ink/ink68.xml"/><Relationship Id="rId129" Type="http://schemas.openxmlformats.org/officeDocument/2006/relationships/image" Target="../media/image68.png"/><Relationship Id="rId54" Type="http://schemas.openxmlformats.org/officeDocument/2006/relationships/customXml" Target="../ink/ink41.xml"/><Relationship Id="rId75" Type="http://schemas.openxmlformats.org/officeDocument/2006/relationships/image" Target="../media/image41.png"/><Relationship Id="rId96" Type="http://schemas.openxmlformats.org/officeDocument/2006/relationships/customXml" Target="../ink/ink62.xml"/><Relationship Id="rId140" Type="http://schemas.openxmlformats.org/officeDocument/2006/relationships/customXml" Target="../ink/ink84.xml"/><Relationship Id="rId161" Type="http://schemas.openxmlformats.org/officeDocument/2006/relationships/image" Target="../media/image84.png"/><Relationship Id="rId182" Type="http://schemas.openxmlformats.org/officeDocument/2006/relationships/customXml" Target="../ink/ink105.xml"/><Relationship Id="rId217" Type="http://schemas.openxmlformats.org/officeDocument/2006/relationships/image" Target="../media/image112.png"/><Relationship Id="rId6" Type="http://schemas.openxmlformats.org/officeDocument/2006/relationships/customXml" Target="../ink/ink17.xml"/><Relationship Id="rId238" Type="http://schemas.openxmlformats.org/officeDocument/2006/relationships/customXml" Target="../ink/ink133.xml"/><Relationship Id="rId259" Type="http://schemas.openxmlformats.org/officeDocument/2006/relationships/image" Target="../media/image133.png"/><Relationship Id="rId23" Type="http://schemas.openxmlformats.org/officeDocument/2006/relationships/image" Target="../media/image1510.png"/><Relationship Id="rId119" Type="http://schemas.openxmlformats.org/officeDocument/2006/relationships/image" Target="../media/image63.png"/><Relationship Id="rId270" Type="http://schemas.openxmlformats.org/officeDocument/2006/relationships/customXml" Target="../ink/ink149.xml"/><Relationship Id="rId44" Type="http://schemas.openxmlformats.org/officeDocument/2006/relationships/customXml" Target="../ink/ink36.xml"/><Relationship Id="rId60" Type="http://schemas.openxmlformats.org/officeDocument/2006/relationships/customXml" Target="../ink/ink44.xml"/><Relationship Id="rId65" Type="http://schemas.openxmlformats.org/officeDocument/2006/relationships/image" Target="../media/image36.png"/><Relationship Id="rId81" Type="http://schemas.openxmlformats.org/officeDocument/2006/relationships/image" Target="../media/image44.png"/><Relationship Id="rId86" Type="http://schemas.openxmlformats.org/officeDocument/2006/relationships/customXml" Target="../ink/ink57.xml"/><Relationship Id="rId130" Type="http://schemas.openxmlformats.org/officeDocument/2006/relationships/customXml" Target="../ink/ink79.xml"/><Relationship Id="rId135" Type="http://schemas.openxmlformats.org/officeDocument/2006/relationships/image" Target="../media/image71.png"/><Relationship Id="rId151" Type="http://schemas.openxmlformats.org/officeDocument/2006/relationships/image" Target="../media/image79.png"/><Relationship Id="rId156" Type="http://schemas.openxmlformats.org/officeDocument/2006/relationships/customXml" Target="../ink/ink92.xml"/><Relationship Id="rId177" Type="http://schemas.openxmlformats.org/officeDocument/2006/relationships/image" Target="../media/image92.png"/><Relationship Id="rId198" Type="http://schemas.openxmlformats.org/officeDocument/2006/relationships/customXml" Target="../ink/ink113.xml"/><Relationship Id="rId172" Type="http://schemas.openxmlformats.org/officeDocument/2006/relationships/customXml" Target="../ink/ink100.xml"/><Relationship Id="rId193" Type="http://schemas.openxmlformats.org/officeDocument/2006/relationships/image" Target="../media/image100.png"/><Relationship Id="rId202" Type="http://schemas.openxmlformats.org/officeDocument/2006/relationships/customXml" Target="../ink/ink115.xml"/><Relationship Id="rId207" Type="http://schemas.openxmlformats.org/officeDocument/2006/relationships/image" Target="../media/image107.png"/><Relationship Id="rId223" Type="http://schemas.openxmlformats.org/officeDocument/2006/relationships/image" Target="../media/image115.png"/><Relationship Id="rId228" Type="http://schemas.openxmlformats.org/officeDocument/2006/relationships/customXml" Target="../ink/ink128.xml"/><Relationship Id="rId244" Type="http://schemas.openxmlformats.org/officeDocument/2006/relationships/customXml" Target="../ink/ink136.xml"/><Relationship Id="rId249" Type="http://schemas.openxmlformats.org/officeDocument/2006/relationships/image" Target="../media/image128.png"/><Relationship Id="rId13" Type="http://schemas.openxmlformats.org/officeDocument/2006/relationships/image" Target="../media/image1010.png"/><Relationship Id="rId18" Type="http://schemas.openxmlformats.org/officeDocument/2006/relationships/customXml" Target="../ink/ink23.xml"/><Relationship Id="rId39" Type="http://schemas.openxmlformats.org/officeDocument/2006/relationships/image" Target="../media/image23.png"/><Relationship Id="rId109" Type="http://schemas.openxmlformats.org/officeDocument/2006/relationships/image" Target="../media/image58.png"/><Relationship Id="rId260" Type="http://schemas.openxmlformats.org/officeDocument/2006/relationships/customXml" Target="../ink/ink144.xml"/><Relationship Id="rId265" Type="http://schemas.openxmlformats.org/officeDocument/2006/relationships/image" Target="../media/image136.png"/><Relationship Id="rId34" Type="http://schemas.openxmlformats.org/officeDocument/2006/relationships/customXml" Target="../ink/ink31.xml"/><Relationship Id="rId50" Type="http://schemas.openxmlformats.org/officeDocument/2006/relationships/customXml" Target="../ink/ink39.xml"/><Relationship Id="rId55" Type="http://schemas.openxmlformats.org/officeDocument/2006/relationships/image" Target="../media/image31.png"/><Relationship Id="rId76" Type="http://schemas.openxmlformats.org/officeDocument/2006/relationships/customXml" Target="../ink/ink52.xml"/><Relationship Id="rId97" Type="http://schemas.openxmlformats.org/officeDocument/2006/relationships/image" Target="../media/image52.png"/><Relationship Id="rId104" Type="http://schemas.openxmlformats.org/officeDocument/2006/relationships/customXml" Target="../ink/ink66.xml"/><Relationship Id="rId120" Type="http://schemas.openxmlformats.org/officeDocument/2006/relationships/customXml" Target="../ink/ink74.xml"/><Relationship Id="rId125" Type="http://schemas.openxmlformats.org/officeDocument/2006/relationships/image" Target="../media/image66.png"/><Relationship Id="rId141" Type="http://schemas.openxmlformats.org/officeDocument/2006/relationships/image" Target="../media/image74.png"/><Relationship Id="rId146" Type="http://schemas.openxmlformats.org/officeDocument/2006/relationships/customXml" Target="../ink/ink87.xml"/><Relationship Id="rId167" Type="http://schemas.openxmlformats.org/officeDocument/2006/relationships/image" Target="../media/image87.png"/><Relationship Id="rId188" Type="http://schemas.openxmlformats.org/officeDocument/2006/relationships/customXml" Target="../ink/ink108.xml"/><Relationship Id="rId7" Type="http://schemas.openxmlformats.org/officeDocument/2006/relationships/image" Target="../media/image710.png"/><Relationship Id="rId71" Type="http://schemas.openxmlformats.org/officeDocument/2006/relationships/image" Target="../media/image39.png"/><Relationship Id="rId92" Type="http://schemas.openxmlformats.org/officeDocument/2006/relationships/customXml" Target="../ink/ink60.xml"/><Relationship Id="rId162" Type="http://schemas.openxmlformats.org/officeDocument/2006/relationships/customXml" Target="../ink/ink95.xml"/><Relationship Id="rId183" Type="http://schemas.openxmlformats.org/officeDocument/2006/relationships/image" Target="../media/image95.png"/><Relationship Id="rId213" Type="http://schemas.openxmlformats.org/officeDocument/2006/relationships/image" Target="../media/image110.png"/><Relationship Id="rId218" Type="http://schemas.openxmlformats.org/officeDocument/2006/relationships/customXml" Target="../ink/ink123.xml"/><Relationship Id="rId234" Type="http://schemas.openxmlformats.org/officeDocument/2006/relationships/customXml" Target="../ink/ink131.xml"/><Relationship Id="rId239" Type="http://schemas.openxmlformats.org/officeDocument/2006/relationships/image" Target="../media/image123.png"/><Relationship Id="rId2" Type="http://schemas.openxmlformats.org/officeDocument/2006/relationships/customXml" Target="../ink/ink15.xml"/><Relationship Id="rId29" Type="http://schemas.openxmlformats.org/officeDocument/2006/relationships/image" Target="../media/image1810.png"/><Relationship Id="rId250" Type="http://schemas.openxmlformats.org/officeDocument/2006/relationships/customXml" Target="../ink/ink139.xml"/><Relationship Id="rId255" Type="http://schemas.openxmlformats.org/officeDocument/2006/relationships/image" Target="../media/image131.png"/><Relationship Id="rId271" Type="http://schemas.openxmlformats.org/officeDocument/2006/relationships/image" Target="../media/image139.png"/><Relationship Id="rId24" Type="http://schemas.openxmlformats.org/officeDocument/2006/relationships/customXml" Target="../ink/ink26.xml"/><Relationship Id="rId40" Type="http://schemas.openxmlformats.org/officeDocument/2006/relationships/customXml" Target="../ink/ink34.xml"/><Relationship Id="rId45" Type="http://schemas.openxmlformats.org/officeDocument/2006/relationships/image" Target="../media/image26.png"/><Relationship Id="rId66" Type="http://schemas.openxmlformats.org/officeDocument/2006/relationships/customXml" Target="../ink/ink47.xml"/><Relationship Id="rId87" Type="http://schemas.openxmlformats.org/officeDocument/2006/relationships/image" Target="../media/image47.png"/><Relationship Id="rId110" Type="http://schemas.openxmlformats.org/officeDocument/2006/relationships/customXml" Target="../ink/ink69.xml"/><Relationship Id="rId115" Type="http://schemas.openxmlformats.org/officeDocument/2006/relationships/image" Target="../media/image61.png"/><Relationship Id="rId131" Type="http://schemas.openxmlformats.org/officeDocument/2006/relationships/image" Target="../media/image69.png"/><Relationship Id="rId136" Type="http://schemas.openxmlformats.org/officeDocument/2006/relationships/customXml" Target="../ink/ink82.xml"/><Relationship Id="rId157" Type="http://schemas.openxmlformats.org/officeDocument/2006/relationships/image" Target="../media/image82.png"/><Relationship Id="rId178" Type="http://schemas.openxmlformats.org/officeDocument/2006/relationships/customXml" Target="../ink/ink103.xml"/><Relationship Id="rId61" Type="http://schemas.openxmlformats.org/officeDocument/2006/relationships/image" Target="../media/image34.png"/><Relationship Id="rId82" Type="http://schemas.openxmlformats.org/officeDocument/2006/relationships/customXml" Target="../ink/ink55.xml"/><Relationship Id="rId152" Type="http://schemas.openxmlformats.org/officeDocument/2006/relationships/customXml" Target="../ink/ink90.xml"/><Relationship Id="rId173" Type="http://schemas.openxmlformats.org/officeDocument/2006/relationships/image" Target="../media/image90.png"/><Relationship Id="rId194" Type="http://schemas.openxmlformats.org/officeDocument/2006/relationships/customXml" Target="../ink/ink111.xml"/><Relationship Id="rId199" Type="http://schemas.openxmlformats.org/officeDocument/2006/relationships/image" Target="../media/image103.png"/><Relationship Id="rId203" Type="http://schemas.openxmlformats.org/officeDocument/2006/relationships/image" Target="../media/image105.png"/><Relationship Id="rId208" Type="http://schemas.openxmlformats.org/officeDocument/2006/relationships/customXml" Target="../ink/ink118.xml"/><Relationship Id="rId229" Type="http://schemas.openxmlformats.org/officeDocument/2006/relationships/image" Target="../media/image118.png"/><Relationship Id="rId19" Type="http://schemas.openxmlformats.org/officeDocument/2006/relationships/image" Target="../media/image1310.png"/><Relationship Id="rId224" Type="http://schemas.openxmlformats.org/officeDocument/2006/relationships/customXml" Target="../ink/ink126.xml"/><Relationship Id="rId240" Type="http://schemas.openxmlformats.org/officeDocument/2006/relationships/customXml" Target="../ink/ink134.xml"/><Relationship Id="rId245" Type="http://schemas.openxmlformats.org/officeDocument/2006/relationships/image" Target="../media/image126.png"/><Relationship Id="rId261" Type="http://schemas.openxmlformats.org/officeDocument/2006/relationships/image" Target="../media/image134.png"/><Relationship Id="rId266" Type="http://schemas.openxmlformats.org/officeDocument/2006/relationships/customXml" Target="../ink/ink147.xml"/><Relationship Id="rId14" Type="http://schemas.openxmlformats.org/officeDocument/2006/relationships/customXml" Target="../ink/ink21.xml"/><Relationship Id="rId30" Type="http://schemas.openxmlformats.org/officeDocument/2006/relationships/customXml" Target="../ink/ink29.xml"/><Relationship Id="rId35" Type="http://schemas.openxmlformats.org/officeDocument/2006/relationships/image" Target="../media/image21.png"/><Relationship Id="rId56" Type="http://schemas.openxmlformats.org/officeDocument/2006/relationships/customXml" Target="../ink/ink42.xml"/><Relationship Id="rId77" Type="http://schemas.openxmlformats.org/officeDocument/2006/relationships/image" Target="../media/image42.png"/><Relationship Id="rId100" Type="http://schemas.openxmlformats.org/officeDocument/2006/relationships/customXml" Target="../ink/ink64.xml"/><Relationship Id="rId105" Type="http://schemas.openxmlformats.org/officeDocument/2006/relationships/image" Target="../media/image56.png"/><Relationship Id="rId126" Type="http://schemas.openxmlformats.org/officeDocument/2006/relationships/customXml" Target="../ink/ink77.xml"/><Relationship Id="rId147" Type="http://schemas.openxmlformats.org/officeDocument/2006/relationships/image" Target="../media/image77.png"/><Relationship Id="rId168" Type="http://schemas.openxmlformats.org/officeDocument/2006/relationships/customXml" Target="../ink/ink98.xml"/><Relationship Id="rId8" Type="http://schemas.openxmlformats.org/officeDocument/2006/relationships/customXml" Target="../ink/ink18.xml"/><Relationship Id="rId51" Type="http://schemas.openxmlformats.org/officeDocument/2006/relationships/image" Target="../media/image29.png"/><Relationship Id="rId72" Type="http://schemas.openxmlformats.org/officeDocument/2006/relationships/customXml" Target="../ink/ink50.xml"/><Relationship Id="rId93" Type="http://schemas.openxmlformats.org/officeDocument/2006/relationships/image" Target="../media/image50.png"/><Relationship Id="rId98" Type="http://schemas.openxmlformats.org/officeDocument/2006/relationships/customXml" Target="../ink/ink63.xml"/><Relationship Id="rId121" Type="http://schemas.openxmlformats.org/officeDocument/2006/relationships/image" Target="../media/image64.png"/><Relationship Id="rId142" Type="http://schemas.openxmlformats.org/officeDocument/2006/relationships/customXml" Target="../ink/ink85.xml"/><Relationship Id="rId163" Type="http://schemas.openxmlformats.org/officeDocument/2006/relationships/image" Target="../media/image85.png"/><Relationship Id="rId184" Type="http://schemas.openxmlformats.org/officeDocument/2006/relationships/customXml" Target="../ink/ink106.xml"/><Relationship Id="rId189" Type="http://schemas.openxmlformats.org/officeDocument/2006/relationships/image" Target="../media/image98.png"/><Relationship Id="rId219" Type="http://schemas.openxmlformats.org/officeDocument/2006/relationships/image" Target="../media/image113.png"/><Relationship Id="rId3" Type="http://schemas.openxmlformats.org/officeDocument/2006/relationships/image" Target="../media/image579.png"/><Relationship Id="rId214" Type="http://schemas.openxmlformats.org/officeDocument/2006/relationships/customXml" Target="../ink/ink121.xml"/><Relationship Id="rId230" Type="http://schemas.openxmlformats.org/officeDocument/2006/relationships/customXml" Target="../ink/ink129.xml"/><Relationship Id="rId235" Type="http://schemas.openxmlformats.org/officeDocument/2006/relationships/image" Target="../media/image121.png"/><Relationship Id="rId251" Type="http://schemas.openxmlformats.org/officeDocument/2006/relationships/image" Target="../media/image129.png"/><Relationship Id="rId256" Type="http://schemas.openxmlformats.org/officeDocument/2006/relationships/customXml" Target="../ink/ink142.xml"/><Relationship Id="rId25" Type="http://schemas.openxmlformats.org/officeDocument/2006/relationships/image" Target="../media/image1610.png"/><Relationship Id="rId46" Type="http://schemas.openxmlformats.org/officeDocument/2006/relationships/customXml" Target="../ink/ink37.xml"/><Relationship Id="rId67" Type="http://schemas.openxmlformats.org/officeDocument/2006/relationships/image" Target="../media/image37.png"/><Relationship Id="rId116" Type="http://schemas.openxmlformats.org/officeDocument/2006/relationships/customXml" Target="../ink/ink72.xml"/><Relationship Id="rId137" Type="http://schemas.openxmlformats.org/officeDocument/2006/relationships/image" Target="../media/image72.png"/><Relationship Id="rId158" Type="http://schemas.openxmlformats.org/officeDocument/2006/relationships/customXml" Target="../ink/ink93.xml"/><Relationship Id="rId20" Type="http://schemas.openxmlformats.org/officeDocument/2006/relationships/customXml" Target="../ink/ink24.xml"/><Relationship Id="rId41" Type="http://schemas.openxmlformats.org/officeDocument/2006/relationships/image" Target="../media/image24.png"/><Relationship Id="rId62" Type="http://schemas.openxmlformats.org/officeDocument/2006/relationships/customXml" Target="../ink/ink45.xml"/><Relationship Id="rId83" Type="http://schemas.openxmlformats.org/officeDocument/2006/relationships/image" Target="../media/image45.png"/><Relationship Id="rId88" Type="http://schemas.openxmlformats.org/officeDocument/2006/relationships/customXml" Target="../ink/ink58.xml"/><Relationship Id="rId111" Type="http://schemas.openxmlformats.org/officeDocument/2006/relationships/image" Target="../media/image59.png"/><Relationship Id="rId132" Type="http://schemas.openxmlformats.org/officeDocument/2006/relationships/customXml" Target="../ink/ink80.xml"/><Relationship Id="rId153" Type="http://schemas.openxmlformats.org/officeDocument/2006/relationships/image" Target="../media/image80.png"/><Relationship Id="rId174" Type="http://schemas.openxmlformats.org/officeDocument/2006/relationships/customXml" Target="../ink/ink101.xml"/><Relationship Id="rId179" Type="http://schemas.openxmlformats.org/officeDocument/2006/relationships/image" Target="../media/image93.png"/><Relationship Id="rId195" Type="http://schemas.openxmlformats.org/officeDocument/2006/relationships/image" Target="../media/image101.png"/><Relationship Id="rId209" Type="http://schemas.openxmlformats.org/officeDocument/2006/relationships/image" Target="../media/image108.png"/><Relationship Id="rId190" Type="http://schemas.openxmlformats.org/officeDocument/2006/relationships/customXml" Target="../ink/ink109.xml"/><Relationship Id="rId204" Type="http://schemas.openxmlformats.org/officeDocument/2006/relationships/customXml" Target="../ink/ink116.xml"/><Relationship Id="rId220" Type="http://schemas.openxmlformats.org/officeDocument/2006/relationships/customXml" Target="../ink/ink124.xml"/><Relationship Id="rId225" Type="http://schemas.openxmlformats.org/officeDocument/2006/relationships/image" Target="../media/image116.png"/><Relationship Id="rId241" Type="http://schemas.openxmlformats.org/officeDocument/2006/relationships/image" Target="../media/image124.png"/><Relationship Id="rId246" Type="http://schemas.openxmlformats.org/officeDocument/2006/relationships/customXml" Target="../ink/ink137.xml"/><Relationship Id="rId267" Type="http://schemas.openxmlformats.org/officeDocument/2006/relationships/image" Target="../media/image137.png"/><Relationship Id="rId15" Type="http://schemas.openxmlformats.org/officeDocument/2006/relationships/image" Target="../media/image1110.png"/><Relationship Id="rId36" Type="http://schemas.openxmlformats.org/officeDocument/2006/relationships/customXml" Target="../ink/ink32.xml"/><Relationship Id="rId57" Type="http://schemas.openxmlformats.org/officeDocument/2006/relationships/image" Target="../media/image32.png"/><Relationship Id="rId106" Type="http://schemas.openxmlformats.org/officeDocument/2006/relationships/customXml" Target="../ink/ink67.xml"/><Relationship Id="rId127" Type="http://schemas.openxmlformats.org/officeDocument/2006/relationships/image" Target="../media/image67.png"/><Relationship Id="rId262" Type="http://schemas.openxmlformats.org/officeDocument/2006/relationships/customXml" Target="../ink/ink145.xml"/><Relationship Id="rId10" Type="http://schemas.openxmlformats.org/officeDocument/2006/relationships/customXml" Target="../ink/ink19.xml"/><Relationship Id="rId31" Type="http://schemas.openxmlformats.org/officeDocument/2006/relationships/image" Target="../media/image19.png"/><Relationship Id="rId52" Type="http://schemas.openxmlformats.org/officeDocument/2006/relationships/customXml" Target="../ink/ink40.xml"/><Relationship Id="rId73" Type="http://schemas.openxmlformats.org/officeDocument/2006/relationships/image" Target="../media/image40.png"/><Relationship Id="rId78" Type="http://schemas.openxmlformats.org/officeDocument/2006/relationships/customXml" Target="../ink/ink53.xml"/><Relationship Id="rId94" Type="http://schemas.openxmlformats.org/officeDocument/2006/relationships/customXml" Target="../ink/ink61.xml"/><Relationship Id="rId99" Type="http://schemas.openxmlformats.org/officeDocument/2006/relationships/image" Target="../media/image53.png"/><Relationship Id="rId101" Type="http://schemas.openxmlformats.org/officeDocument/2006/relationships/image" Target="../media/image54.png"/><Relationship Id="rId122" Type="http://schemas.openxmlformats.org/officeDocument/2006/relationships/customXml" Target="../ink/ink75.xml"/><Relationship Id="rId143" Type="http://schemas.openxmlformats.org/officeDocument/2006/relationships/image" Target="../media/image75.png"/><Relationship Id="rId148" Type="http://schemas.openxmlformats.org/officeDocument/2006/relationships/customXml" Target="../ink/ink88.xml"/><Relationship Id="rId164" Type="http://schemas.openxmlformats.org/officeDocument/2006/relationships/customXml" Target="../ink/ink96.xml"/><Relationship Id="rId169" Type="http://schemas.openxmlformats.org/officeDocument/2006/relationships/image" Target="../media/image88.png"/><Relationship Id="rId185" Type="http://schemas.openxmlformats.org/officeDocument/2006/relationships/image" Target="../media/image96.png"/><Relationship Id="rId4" Type="http://schemas.openxmlformats.org/officeDocument/2006/relationships/customXml" Target="../ink/ink16.xml"/><Relationship Id="rId9" Type="http://schemas.openxmlformats.org/officeDocument/2006/relationships/image" Target="../media/image810.png"/><Relationship Id="rId180" Type="http://schemas.openxmlformats.org/officeDocument/2006/relationships/customXml" Target="../ink/ink104.xml"/><Relationship Id="rId210" Type="http://schemas.openxmlformats.org/officeDocument/2006/relationships/customXml" Target="../ink/ink119.xml"/><Relationship Id="rId215" Type="http://schemas.openxmlformats.org/officeDocument/2006/relationships/image" Target="../media/image111.png"/><Relationship Id="rId236" Type="http://schemas.openxmlformats.org/officeDocument/2006/relationships/customXml" Target="../ink/ink132.xml"/><Relationship Id="rId257" Type="http://schemas.openxmlformats.org/officeDocument/2006/relationships/image" Target="../media/image132.png"/><Relationship Id="rId26" Type="http://schemas.openxmlformats.org/officeDocument/2006/relationships/customXml" Target="../ink/ink27.xml"/><Relationship Id="rId231" Type="http://schemas.openxmlformats.org/officeDocument/2006/relationships/image" Target="../media/image119.png"/><Relationship Id="rId252" Type="http://schemas.openxmlformats.org/officeDocument/2006/relationships/customXml" Target="../ink/ink140.xml"/><Relationship Id="rId47" Type="http://schemas.openxmlformats.org/officeDocument/2006/relationships/image" Target="../media/image27.png"/><Relationship Id="rId68" Type="http://schemas.openxmlformats.org/officeDocument/2006/relationships/customXml" Target="../ink/ink48.xml"/><Relationship Id="rId89" Type="http://schemas.openxmlformats.org/officeDocument/2006/relationships/image" Target="../media/image48.png"/><Relationship Id="rId112" Type="http://schemas.openxmlformats.org/officeDocument/2006/relationships/customXml" Target="../ink/ink70.xml"/><Relationship Id="rId133" Type="http://schemas.openxmlformats.org/officeDocument/2006/relationships/image" Target="../media/image70.png"/><Relationship Id="rId154" Type="http://schemas.openxmlformats.org/officeDocument/2006/relationships/customXml" Target="../ink/ink91.xml"/><Relationship Id="rId175" Type="http://schemas.openxmlformats.org/officeDocument/2006/relationships/image" Target="../media/image91.png"/><Relationship Id="rId196" Type="http://schemas.openxmlformats.org/officeDocument/2006/relationships/customXml" Target="../ink/ink112.xml"/><Relationship Id="rId200" Type="http://schemas.openxmlformats.org/officeDocument/2006/relationships/customXml" Target="../ink/ink114.xml"/><Relationship Id="rId16" Type="http://schemas.openxmlformats.org/officeDocument/2006/relationships/customXml" Target="../ink/ink22.xml"/><Relationship Id="rId221" Type="http://schemas.openxmlformats.org/officeDocument/2006/relationships/image" Target="../media/image114.png"/><Relationship Id="rId242" Type="http://schemas.openxmlformats.org/officeDocument/2006/relationships/customXml" Target="../ink/ink135.xml"/><Relationship Id="rId263" Type="http://schemas.openxmlformats.org/officeDocument/2006/relationships/image" Target="../media/image135.png"/><Relationship Id="rId37" Type="http://schemas.openxmlformats.org/officeDocument/2006/relationships/image" Target="../media/image22.png"/><Relationship Id="rId58" Type="http://schemas.openxmlformats.org/officeDocument/2006/relationships/customXml" Target="../ink/ink43.xml"/><Relationship Id="rId79" Type="http://schemas.openxmlformats.org/officeDocument/2006/relationships/image" Target="../media/image43.png"/><Relationship Id="rId102" Type="http://schemas.openxmlformats.org/officeDocument/2006/relationships/customXml" Target="../ink/ink65.xml"/><Relationship Id="rId123" Type="http://schemas.openxmlformats.org/officeDocument/2006/relationships/image" Target="../media/image65.png"/><Relationship Id="rId144" Type="http://schemas.openxmlformats.org/officeDocument/2006/relationships/customXml" Target="../ink/ink86.xml"/><Relationship Id="rId90" Type="http://schemas.openxmlformats.org/officeDocument/2006/relationships/customXml" Target="../ink/ink59.xml"/><Relationship Id="rId165" Type="http://schemas.openxmlformats.org/officeDocument/2006/relationships/image" Target="../media/image86.png"/><Relationship Id="rId186" Type="http://schemas.openxmlformats.org/officeDocument/2006/relationships/customXml" Target="../ink/ink107.xml"/><Relationship Id="rId211" Type="http://schemas.openxmlformats.org/officeDocument/2006/relationships/image" Target="../media/image109.png"/><Relationship Id="rId232" Type="http://schemas.openxmlformats.org/officeDocument/2006/relationships/customXml" Target="../ink/ink130.xml"/><Relationship Id="rId253" Type="http://schemas.openxmlformats.org/officeDocument/2006/relationships/image" Target="../media/image130.png"/><Relationship Id="rId27" Type="http://schemas.openxmlformats.org/officeDocument/2006/relationships/image" Target="../media/image1710.png"/><Relationship Id="rId48" Type="http://schemas.openxmlformats.org/officeDocument/2006/relationships/customXml" Target="../ink/ink38.xml"/><Relationship Id="rId69" Type="http://schemas.openxmlformats.org/officeDocument/2006/relationships/image" Target="../media/image38.png"/><Relationship Id="rId113" Type="http://schemas.openxmlformats.org/officeDocument/2006/relationships/image" Target="../media/image60.png"/><Relationship Id="rId134" Type="http://schemas.openxmlformats.org/officeDocument/2006/relationships/customXml" Target="../ink/ink81.xml"/><Relationship Id="rId80" Type="http://schemas.openxmlformats.org/officeDocument/2006/relationships/customXml" Target="../ink/ink54.xml"/><Relationship Id="rId155" Type="http://schemas.openxmlformats.org/officeDocument/2006/relationships/image" Target="../media/image81.png"/><Relationship Id="rId176" Type="http://schemas.openxmlformats.org/officeDocument/2006/relationships/customXml" Target="../ink/ink102.xml"/><Relationship Id="rId197" Type="http://schemas.openxmlformats.org/officeDocument/2006/relationships/image" Target="../media/image102.png"/><Relationship Id="rId201" Type="http://schemas.openxmlformats.org/officeDocument/2006/relationships/image" Target="../media/image104.png"/><Relationship Id="rId222" Type="http://schemas.openxmlformats.org/officeDocument/2006/relationships/customXml" Target="../ink/ink125.xml"/><Relationship Id="rId243" Type="http://schemas.openxmlformats.org/officeDocument/2006/relationships/image" Target="../media/image125.png"/><Relationship Id="rId264" Type="http://schemas.openxmlformats.org/officeDocument/2006/relationships/customXml" Target="../ink/ink146.xml"/><Relationship Id="rId17" Type="http://schemas.openxmlformats.org/officeDocument/2006/relationships/image" Target="../media/image1210.png"/><Relationship Id="rId38" Type="http://schemas.openxmlformats.org/officeDocument/2006/relationships/customXml" Target="../ink/ink33.xml"/><Relationship Id="rId59" Type="http://schemas.openxmlformats.org/officeDocument/2006/relationships/image" Target="../media/image33.png"/><Relationship Id="rId103" Type="http://schemas.openxmlformats.org/officeDocument/2006/relationships/image" Target="../media/image55.png"/><Relationship Id="rId124" Type="http://schemas.openxmlformats.org/officeDocument/2006/relationships/customXml" Target="../ink/ink76.xml"/><Relationship Id="rId70" Type="http://schemas.openxmlformats.org/officeDocument/2006/relationships/customXml" Target="../ink/ink49.xml"/><Relationship Id="rId91" Type="http://schemas.openxmlformats.org/officeDocument/2006/relationships/image" Target="../media/image49.png"/><Relationship Id="rId145" Type="http://schemas.openxmlformats.org/officeDocument/2006/relationships/image" Target="../media/image76.png"/><Relationship Id="rId166" Type="http://schemas.openxmlformats.org/officeDocument/2006/relationships/customXml" Target="../ink/ink97.xml"/><Relationship Id="rId187" Type="http://schemas.openxmlformats.org/officeDocument/2006/relationships/image" Target="../media/image97.png"/><Relationship Id="rId1" Type="http://schemas.openxmlformats.org/officeDocument/2006/relationships/slideLayout" Target="../slideLayouts/slideLayout2.xml"/><Relationship Id="rId212" Type="http://schemas.openxmlformats.org/officeDocument/2006/relationships/customXml" Target="../ink/ink120.xml"/><Relationship Id="rId233" Type="http://schemas.openxmlformats.org/officeDocument/2006/relationships/image" Target="../media/image120.png"/><Relationship Id="rId254" Type="http://schemas.openxmlformats.org/officeDocument/2006/relationships/customXml" Target="../ink/ink141.xml"/><Relationship Id="rId28" Type="http://schemas.openxmlformats.org/officeDocument/2006/relationships/customXml" Target="../ink/ink28.xml"/><Relationship Id="rId49" Type="http://schemas.openxmlformats.org/officeDocument/2006/relationships/image" Target="../media/image28.png"/><Relationship Id="rId114" Type="http://schemas.openxmlformats.org/officeDocument/2006/relationships/customXml" Target="../ink/ink71.xml"/></Relationships>
</file>

<file path=ppt/slides/_rels/slide40.xml.rels><?xml version="1.0" encoding="UTF-8" standalone="yes"?>
<Relationships xmlns="http://schemas.openxmlformats.org/package/2006/relationships"><Relationship Id="rId2" Type="http://schemas.openxmlformats.org/officeDocument/2006/relationships/image" Target="../media/image41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17" Type="http://schemas.openxmlformats.org/officeDocument/2006/relationships/image" Target="../media/image169.png"/><Relationship Id="rId21" Type="http://schemas.openxmlformats.org/officeDocument/2006/relationships/image" Target="../media/image1211.png"/><Relationship Id="rId42" Type="http://schemas.openxmlformats.org/officeDocument/2006/relationships/customXml" Target="../ink/ink170.xml"/><Relationship Id="rId63" Type="http://schemas.openxmlformats.org/officeDocument/2006/relationships/image" Target="../media/image142.png"/><Relationship Id="rId84" Type="http://schemas.openxmlformats.org/officeDocument/2006/relationships/customXml" Target="../ink/ink191.xml"/><Relationship Id="rId138" Type="http://schemas.openxmlformats.org/officeDocument/2006/relationships/customXml" Target="../ink/ink218.xml"/><Relationship Id="rId159" Type="http://schemas.openxmlformats.org/officeDocument/2006/relationships/image" Target="../media/image190.png"/><Relationship Id="rId170" Type="http://schemas.openxmlformats.org/officeDocument/2006/relationships/customXml" Target="../ink/ink234.xml"/><Relationship Id="rId191" Type="http://schemas.openxmlformats.org/officeDocument/2006/relationships/image" Target="../media/image206.png"/><Relationship Id="rId205" Type="http://schemas.openxmlformats.org/officeDocument/2006/relationships/image" Target="../media/image213.png"/><Relationship Id="rId226" Type="http://schemas.openxmlformats.org/officeDocument/2006/relationships/customXml" Target="../ink/ink262.xml"/><Relationship Id="rId247" Type="http://schemas.openxmlformats.org/officeDocument/2006/relationships/image" Target="../media/image234.png"/><Relationship Id="rId107" Type="http://schemas.openxmlformats.org/officeDocument/2006/relationships/image" Target="../media/image164.png"/><Relationship Id="rId11" Type="http://schemas.openxmlformats.org/officeDocument/2006/relationships/image" Target="../media/image1160.png"/><Relationship Id="rId32" Type="http://schemas.openxmlformats.org/officeDocument/2006/relationships/customXml" Target="../ink/ink165.xml"/><Relationship Id="rId53" Type="http://schemas.openxmlformats.org/officeDocument/2006/relationships/image" Target="../media/image1370.png"/><Relationship Id="rId74" Type="http://schemas.openxmlformats.org/officeDocument/2006/relationships/customXml" Target="../ink/ink186.xml"/><Relationship Id="rId128" Type="http://schemas.openxmlformats.org/officeDocument/2006/relationships/customXml" Target="../ink/ink213.xml"/><Relationship Id="rId149" Type="http://schemas.openxmlformats.org/officeDocument/2006/relationships/image" Target="../media/image185.png"/><Relationship Id="rId5" Type="http://schemas.openxmlformats.org/officeDocument/2006/relationships/image" Target="../media/image1130.png"/><Relationship Id="rId95" Type="http://schemas.openxmlformats.org/officeDocument/2006/relationships/image" Target="../media/image158.png"/><Relationship Id="rId160" Type="http://schemas.openxmlformats.org/officeDocument/2006/relationships/customXml" Target="../ink/ink229.xml"/><Relationship Id="rId181" Type="http://schemas.openxmlformats.org/officeDocument/2006/relationships/image" Target="../media/image201.png"/><Relationship Id="rId216" Type="http://schemas.openxmlformats.org/officeDocument/2006/relationships/customXml" Target="../ink/ink257.xml"/><Relationship Id="rId237" Type="http://schemas.openxmlformats.org/officeDocument/2006/relationships/image" Target="../media/image229.png"/><Relationship Id="rId258" Type="http://schemas.openxmlformats.org/officeDocument/2006/relationships/customXml" Target="../ink/ink278.xml"/><Relationship Id="rId22" Type="http://schemas.openxmlformats.org/officeDocument/2006/relationships/customXml" Target="../ink/ink160.xml"/><Relationship Id="rId43" Type="http://schemas.openxmlformats.org/officeDocument/2006/relationships/image" Target="../media/image1320.png"/><Relationship Id="rId64" Type="http://schemas.openxmlformats.org/officeDocument/2006/relationships/customXml" Target="../ink/ink181.xml"/><Relationship Id="rId118" Type="http://schemas.openxmlformats.org/officeDocument/2006/relationships/customXml" Target="../ink/ink208.xml"/><Relationship Id="rId139" Type="http://schemas.openxmlformats.org/officeDocument/2006/relationships/image" Target="../media/image180.png"/><Relationship Id="rId85" Type="http://schemas.openxmlformats.org/officeDocument/2006/relationships/image" Target="../media/image153.png"/><Relationship Id="rId150" Type="http://schemas.openxmlformats.org/officeDocument/2006/relationships/customXml" Target="../ink/ink224.xml"/><Relationship Id="rId171" Type="http://schemas.openxmlformats.org/officeDocument/2006/relationships/image" Target="../media/image196.png"/><Relationship Id="rId192" Type="http://schemas.openxmlformats.org/officeDocument/2006/relationships/customXml" Target="../ink/ink245.xml"/><Relationship Id="rId206" Type="http://schemas.openxmlformats.org/officeDocument/2006/relationships/customXml" Target="../ink/ink252.xml"/><Relationship Id="rId227" Type="http://schemas.openxmlformats.org/officeDocument/2006/relationships/image" Target="../media/image224.png"/><Relationship Id="rId248" Type="http://schemas.openxmlformats.org/officeDocument/2006/relationships/customXml" Target="../ink/ink273.xml"/><Relationship Id="rId12" Type="http://schemas.openxmlformats.org/officeDocument/2006/relationships/customXml" Target="../ink/ink155.xml"/><Relationship Id="rId33" Type="http://schemas.openxmlformats.org/officeDocument/2006/relationships/image" Target="../media/image1270.png"/><Relationship Id="rId108" Type="http://schemas.openxmlformats.org/officeDocument/2006/relationships/customXml" Target="../ink/ink203.xml"/><Relationship Id="rId129" Type="http://schemas.openxmlformats.org/officeDocument/2006/relationships/image" Target="../media/image175.png"/><Relationship Id="rId54" Type="http://schemas.openxmlformats.org/officeDocument/2006/relationships/customXml" Target="../ink/ink176.xml"/><Relationship Id="rId75" Type="http://schemas.openxmlformats.org/officeDocument/2006/relationships/image" Target="../media/image148.png"/><Relationship Id="rId96" Type="http://schemas.openxmlformats.org/officeDocument/2006/relationships/customXml" Target="../ink/ink197.xml"/><Relationship Id="rId140" Type="http://schemas.openxmlformats.org/officeDocument/2006/relationships/customXml" Target="../ink/ink219.xml"/><Relationship Id="rId161" Type="http://schemas.openxmlformats.org/officeDocument/2006/relationships/image" Target="../media/image191.png"/><Relationship Id="rId182" Type="http://schemas.openxmlformats.org/officeDocument/2006/relationships/customXml" Target="../ink/ink240.xml"/><Relationship Id="rId217" Type="http://schemas.openxmlformats.org/officeDocument/2006/relationships/image" Target="../media/image219.png"/><Relationship Id="rId1" Type="http://schemas.openxmlformats.org/officeDocument/2006/relationships/slideLayout" Target="../slideLayouts/slideLayout2.xml"/><Relationship Id="rId6" Type="http://schemas.openxmlformats.org/officeDocument/2006/relationships/customXml" Target="../ink/ink152.xml"/><Relationship Id="rId212" Type="http://schemas.openxmlformats.org/officeDocument/2006/relationships/customXml" Target="../ink/ink255.xml"/><Relationship Id="rId233" Type="http://schemas.openxmlformats.org/officeDocument/2006/relationships/image" Target="../media/image227.png"/><Relationship Id="rId238" Type="http://schemas.openxmlformats.org/officeDocument/2006/relationships/customXml" Target="../ink/ink268.xml"/><Relationship Id="rId254" Type="http://schemas.openxmlformats.org/officeDocument/2006/relationships/customXml" Target="../ink/ink276.xml"/><Relationship Id="rId259" Type="http://schemas.openxmlformats.org/officeDocument/2006/relationships/image" Target="../media/image240.png"/><Relationship Id="rId23" Type="http://schemas.openxmlformats.org/officeDocument/2006/relationships/image" Target="../media/image1220.png"/><Relationship Id="rId28" Type="http://schemas.openxmlformats.org/officeDocument/2006/relationships/customXml" Target="../ink/ink163.xml"/><Relationship Id="rId49" Type="http://schemas.openxmlformats.org/officeDocument/2006/relationships/image" Target="../media/image1350.png"/><Relationship Id="rId114" Type="http://schemas.openxmlformats.org/officeDocument/2006/relationships/customXml" Target="../ink/ink206.xml"/><Relationship Id="rId119" Type="http://schemas.openxmlformats.org/officeDocument/2006/relationships/image" Target="../media/image170.png"/><Relationship Id="rId44" Type="http://schemas.openxmlformats.org/officeDocument/2006/relationships/customXml" Target="../ink/ink171.xml"/><Relationship Id="rId60" Type="http://schemas.openxmlformats.org/officeDocument/2006/relationships/customXml" Target="../ink/ink179.xml"/><Relationship Id="rId65" Type="http://schemas.openxmlformats.org/officeDocument/2006/relationships/image" Target="../media/image143.png"/><Relationship Id="rId81" Type="http://schemas.openxmlformats.org/officeDocument/2006/relationships/image" Target="../media/image151.png"/><Relationship Id="rId86" Type="http://schemas.openxmlformats.org/officeDocument/2006/relationships/customXml" Target="../ink/ink192.xml"/><Relationship Id="rId130" Type="http://schemas.openxmlformats.org/officeDocument/2006/relationships/customXml" Target="../ink/ink214.xml"/><Relationship Id="rId135" Type="http://schemas.openxmlformats.org/officeDocument/2006/relationships/image" Target="../media/image178.png"/><Relationship Id="rId151" Type="http://schemas.openxmlformats.org/officeDocument/2006/relationships/image" Target="../media/image186.png"/><Relationship Id="rId156" Type="http://schemas.openxmlformats.org/officeDocument/2006/relationships/customXml" Target="../ink/ink227.xml"/><Relationship Id="rId177" Type="http://schemas.openxmlformats.org/officeDocument/2006/relationships/image" Target="../media/image199.png"/><Relationship Id="rId198" Type="http://schemas.openxmlformats.org/officeDocument/2006/relationships/customXml" Target="../ink/ink248.xml"/><Relationship Id="rId172" Type="http://schemas.openxmlformats.org/officeDocument/2006/relationships/customXml" Target="../ink/ink235.xml"/><Relationship Id="rId193" Type="http://schemas.openxmlformats.org/officeDocument/2006/relationships/image" Target="../media/image207.png"/><Relationship Id="rId202" Type="http://schemas.openxmlformats.org/officeDocument/2006/relationships/customXml" Target="../ink/ink250.xml"/><Relationship Id="rId207" Type="http://schemas.openxmlformats.org/officeDocument/2006/relationships/image" Target="../media/image214.png"/><Relationship Id="rId223" Type="http://schemas.openxmlformats.org/officeDocument/2006/relationships/image" Target="../media/image222.png"/><Relationship Id="rId228" Type="http://schemas.openxmlformats.org/officeDocument/2006/relationships/customXml" Target="../ink/ink263.xml"/><Relationship Id="rId244" Type="http://schemas.openxmlformats.org/officeDocument/2006/relationships/customXml" Target="../ink/ink271.xml"/><Relationship Id="rId249" Type="http://schemas.openxmlformats.org/officeDocument/2006/relationships/image" Target="../media/image235.png"/><Relationship Id="rId13" Type="http://schemas.openxmlformats.org/officeDocument/2006/relationships/image" Target="../media/image1170.png"/><Relationship Id="rId18" Type="http://schemas.openxmlformats.org/officeDocument/2006/relationships/customXml" Target="../ink/ink158.xml"/><Relationship Id="rId39" Type="http://schemas.openxmlformats.org/officeDocument/2006/relationships/image" Target="../media/image1300.png"/><Relationship Id="rId109" Type="http://schemas.openxmlformats.org/officeDocument/2006/relationships/image" Target="../media/image165.png"/><Relationship Id="rId260" Type="http://schemas.openxmlformats.org/officeDocument/2006/relationships/customXml" Target="../ink/ink279.xml"/><Relationship Id="rId34" Type="http://schemas.openxmlformats.org/officeDocument/2006/relationships/customXml" Target="../ink/ink166.xml"/><Relationship Id="rId50" Type="http://schemas.openxmlformats.org/officeDocument/2006/relationships/customXml" Target="../ink/ink174.xml"/><Relationship Id="rId55" Type="http://schemas.openxmlformats.org/officeDocument/2006/relationships/image" Target="../media/image1380.png"/><Relationship Id="rId76" Type="http://schemas.openxmlformats.org/officeDocument/2006/relationships/customXml" Target="../ink/ink187.xml"/><Relationship Id="rId97" Type="http://schemas.openxmlformats.org/officeDocument/2006/relationships/image" Target="../media/image159.png"/><Relationship Id="rId104" Type="http://schemas.openxmlformats.org/officeDocument/2006/relationships/customXml" Target="../ink/ink201.xml"/><Relationship Id="rId120" Type="http://schemas.openxmlformats.org/officeDocument/2006/relationships/customXml" Target="../ink/ink209.xml"/><Relationship Id="rId125" Type="http://schemas.openxmlformats.org/officeDocument/2006/relationships/image" Target="../media/image173.png"/><Relationship Id="rId141" Type="http://schemas.openxmlformats.org/officeDocument/2006/relationships/image" Target="../media/image181.png"/><Relationship Id="rId146" Type="http://schemas.openxmlformats.org/officeDocument/2006/relationships/customXml" Target="../ink/ink222.xml"/><Relationship Id="rId167" Type="http://schemas.openxmlformats.org/officeDocument/2006/relationships/image" Target="../media/image194.png"/><Relationship Id="rId188" Type="http://schemas.openxmlformats.org/officeDocument/2006/relationships/customXml" Target="../ink/ink243.xml"/><Relationship Id="rId7" Type="http://schemas.openxmlformats.org/officeDocument/2006/relationships/image" Target="../media/image1140.png"/><Relationship Id="rId71" Type="http://schemas.openxmlformats.org/officeDocument/2006/relationships/image" Target="../media/image146.png"/><Relationship Id="rId92" Type="http://schemas.openxmlformats.org/officeDocument/2006/relationships/customXml" Target="../ink/ink195.xml"/><Relationship Id="rId162" Type="http://schemas.openxmlformats.org/officeDocument/2006/relationships/customXml" Target="../ink/ink230.xml"/><Relationship Id="rId183" Type="http://schemas.openxmlformats.org/officeDocument/2006/relationships/image" Target="../media/image202.png"/><Relationship Id="rId213" Type="http://schemas.openxmlformats.org/officeDocument/2006/relationships/image" Target="../media/image217.png"/><Relationship Id="rId218" Type="http://schemas.openxmlformats.org/officeDocument/2006/relationships/customXml" Target="../ink/ink258.xml"/><Relationship Id="rId234" Type="http://schemas.openxmlformats.org/officeDocument/2006/relationships/customXml" Target="../ink/ink266.xml"/><Relationship Id="rId239" Type="http://schemas.openxmlformats.org/officeDocument/2006/relationships/image" Target="../media/image230.png"/><Relationship Id="rId2" Type="http://schemas.openxmlformats.org/officeDocument/2006/relationships/customXml" Target="../ink/ink150.xml"/><Relationship Id="rId29" Type="http://schemas.openxmlformats.org/officeDocument/2006/relationships/image" Target="../media/image1250.png"/><Relationship Id="rId250" Type="http://schemas.openxmlformats.org/officeDocument/2006/relationships/customXml" Target="../ink/ink274.xml"/><Relationship Id="rId255" Type="http://schemas.openxmlformats.org/officeDocument/2006/relationships/image" Target="../media/image238.png"/><Relationship Id="rId24" Type="http://schemas.openxmlformats.org/officeDocument/2006/relationships/customXml" Target="../ink/ink161.xml"/><Relationship Id="rId40" Type="http://schemas.openxmlformats.org/officeDocument/2006/relationships/customXml" Target="../ink/ink169.xml"/><Relationship Id="rId45" Type="http://schemas.openxmlformats.org/officeDocument/2006/relationships/image" Target="../media/image1330.png"/><Relationship Id="rId66" Type="http://schemas.openxmlformats.org/officeDocument/2006/relationships/customXml" Target="../ink/ink182.xml"/><Relationship Id="rId87" Type="http://schemas.openxmlformats.org/officeDocument/2006/relationships/image" Target="../media/image154.png"/><Relationship Id="rId110" Type="http://schemas.openxmlformats.org/officeDocument/2006/relationships/customXml" Target="../ink/ink204.xml"/><Relationship Id="rId115" Type="http://schemas.openxmlformats.org/officeDocument/2006/relationships/image" Target="../media/image168.png"/><Relationship Id="rId131" Type="http://schemas.openxmlformats.org/officeDocument/2006/relationships/image" Target="../media/image176.png"/><Relationship Id="rId136" Type="http://schemas.openxmlformats.org/officeDocument/2006/relationships/customXml" Target="../ink/ink217.xml"/><Relationship Id="rId157" Type="http://schemas.openxmlformats.org/officeDocument/2006/relationships/image" Target="../media/image189.png"/><Relationship Id="rId178" Type="http://schemas.openxmlformats.org/officeDocument/2006/relationships/customXml" Target="../ink/ink238.xml"/><Relationship Id="rId61" Type="http://schemas.openxmlformats.org/officeDocument/2006/relationships/image" Target="../media/image141.png"/><Relationship Id="rId82" Type="http://schemas.openxmlformats.org/officeDocument/2006/relationships/customXml" Target="../ink/ink190.xml"/><Relationship Id="rId152" Type="http://schemas.openxmlformats.org/officeDocument/2006/relationships/customXml" Target="../ink/ink225.xml"/><Relationship Id="rId173" Type="http://schemas.openxmlformats.org/officeDocument/2006/relationships/image" Target="../media/image197.png"/><Relationship Id="rId194" Type="http://schemas.openxmlformats.org/officeDocument/2006/relationships/customXml" Target="../ink/ink246.xml"/><Relationship Id="rId199" Type="http://schemas.openxmlformats.org/officeDocument/2006/relationships/image" Target="../media/image210.png"/><Relationship Id="rId203" Type="http://schemas.openxmlformats.org/officeDocument/2006/relationships/image" Target="../media/image212.png"/><Relationship Id="rId208" Type="http://schemas.openxmlformats.org/officeDocument/2006/relationships/customXml" Target="../ink/ink253.xml"/><Relationship Id="rId229" Type="http://schemas.openxmlformats.org/officeDocument/2006/relationships/image" Target="../media/image225.png"/><Relationship Id="rId19" Type="http://schemas.openxmlformats.org/officeDocument/2006/relationships/image" Target="../media/image1200.png"/><Relationship Id="rId224" Type="http://schemas.openxmlformats.org/officeDocument/2006/relationships/customXml" Target="../ink/ink261.xml"/><Relationship Id="rId240" Type="http://schemas.openxmlformats.org/officeDocument/2006/relationships/customXml" Target="../ink/ink269.xml"/><Relationship Id="rId245" Type="http://schemas.openxmlformats.org/officeDocument/2006/relationships/image" Target="../media/image233.png"/><Relationship Id="rId261" Type="http://schemas.openxmlformats.org/officeDocument/2006/relationships/image" Target="../media/image241.png"/><Relationship Id="rId14" Type="http://schemas.openxmlformats.org/officeDocument/2006/relationships/customXml" Target="../ink/ink156.xml"/><Relationship Id="rId30" Type="http://schemas.openxmlformats.org/officeDocument/2006/relationships/customXml" Target="../ink/ink164.xml"/><Relationship Id="rId35" Type="http://schemas.openxmlformats.org/officeDocument/2006/relationships/image" Target="../media/image1280.png"/><Relationship Id="rId56" Type="http://schemas.openxmlformats.org/officeDocument/2006/relationships/customXml" Target="../ink/ink177.xml"/><Relationship Id="rId77" Type="http://schemas.openxmlformats.org/officeDocument/2006/relationships/image" Target="../media/image149.png"/><Relationship Id="rId100" Type="http://schemas.openxmlformats.org/officeDocument/2006/relationships/customXml" Target="../ink/ink199.xml"/><Relationship Id="rId105" Type="http://schemas.openxmlformats.org/officeDocument/2006/relationships/image" Target="../media/image163.png"/><Relationship Id="rId126" Type="http://schemas.openxmlformats.org/officeDocument/2006/relationships/customXml" Target="../ink/ink212.xml"/><Relationship Id="rId147" Type="http://schemas.openxmlformats.org/officeDocument/2006/relationships/image" Target="../media/image184.png"/><Relationship Id="rId168" Type="http://schemas.openxmlformats.org/officeDocument/2006/relationships/customXml" Target="../ink/ink233.xml"/><Relationship Id="rId8" Type="http://schemas.openxmlformats.org/officeDocument/2006/relationships/customXml" Target="../ink/ink153.xml"/><Relationship Id="rId51" Type="http://schemas.openxmlformats.org/officeDocument/2006/relationships/image" Target="../media/image1360.png"/><Relationship Id="rId72" Type="http://schemas.openxmlformats.org/officeDocument/2006/relationships/customXml" Target="../ink/ink185.xml"/><Relationship Id="rId93" Type="http://schemas.openxmlformats.org/officeDocument/2006/relationships/image" Target="../media/image157.png"/><Relationship Id="rId98" Type="http://schemas.openxmlformats.org/officeDocument/2006/relationships/customXml" Target="../ink/ink198.xml"/><Relationship Id="rId121" Type="http://schemas.openxmlformats.org/officeDocument/2006/relationships/image" Target="../media/image171.png"/><Relationship Id="rId142" Type="http://schemas.openxmlformats.org/officeDocument/2006/relationships/customXml" Target="../ink/ink220.xml"/><Relationship Id="rId163" Type="http://schemas.openxmlformats.org/officeDocument/2006/relationships/image" Target="../media/image192.png"/><Relationship Id="rId184" Type="http://schemas.openxmlformats.org/officeDocument/2006/relationships/customXml" Target="../ink/ink241.xml"/><Relationship Id="rId189" Type="http://schemas.openxmlformats.org/officeDocument/2006/relationships/image" Target="../media/image205.png"/><Relationship Id="rId219" Type="http://schemas.openxmlformats.org/officeDocument/2006/relationships/image" Target="../media/image220.png"/><Relationship Id="rId3" Type="http://schemas.openxmlformats.org/officeDocument/2006/relationships/image" Target="../media/image1120.png"/><Relationship Id="rId214" Type="http://schemas.openxmlformats.org/officeDocument/2006/relationships/customXml" Target="../ink/ink256.xml"/><Relationship Id="rId230" Type="http://schemas.openxmlformats.org/officeDocument/2006/relationships/customXml" Target="../ink/ink264.xml"/><Relationship Id="rId235" Type="http://schemas.openxmlformats.org/officeDocument/2006/relationships/image" Target="../media/image228.png"/><Relationship Id="rId251" Type="http://schemas.openxmlformats.org/officeDocument/2006/relationships/image" Target="../media/image236.png"/><Relationship Id="rId256" Type="http://schemas.openxmlformats.org/officeDocument/2006/relationships/customXml" Target="../ink/ink277.xml"/><Relationship Id="rId25" Type="http://schemas.openxmlformats.org/officeDocument/2006/relationships/image" Target="../media/image1230.png"/><Relationship Id="rId46" Type="http://schemas.openxmlformats.org/officeDocument/2006/relationships/customXml" Target="../ink/ink172.xml"/><Relationship Id="rId67" Type="http://schemas.openxmlformats.org/officeDocument/2006/relationships/image" Target="../media/image144.png"/><Relationship Id="rId116" Type="http://schemas.openxmlformats.org/officeDocument/2006/relationships/customXml" Target="../ink/ink207.xml"/><Relationship Id="rId137" Type="http://schemas.openxmlformats.org/officeDocument/2006/relationships/image" Target="../media/image179.png"/><Relationship Id="rId158" Type="http://schemas.openxmlformats.org/officeDocument/2006/relationships/customXml" Target="../ink/ink228.xml"/><Relationship Id="rId20" Type="http://schemas.openxmlformats.org/officeDocument/2006/relationships/customXml" Target="../ink/ink159.xml"/><Relationship Id="rId41" Type="http://schemas.openxmlformats.org/officeDocument/2006/relationships/image" Target="../media/image1311.png"/><Relationship Id="rId62" Type="http://schemas.openxmlformats.org/officeDocument/2006/relationships/customXml" Target="../ink/ink180.xml"/><Relationship Id="rId83" Type="http://schemas.openxmlformats.org/officeDocument/2006/relationships/image" Target="../media/image152.png"/><Relationship Id="rId88" Type="http://schemas.openxmlformats.org/officeDocument/2006/relationships/customXml" Target="../ink/ink193.xml"/><Relationship Id="rId111" Type="http://schemas.openxmlformats.org/officeDocument/2006/relationships/image" Target="../media/image166.png"/><Relationship Id="rId132" Type="http://schemas.openxmlformats.org/officeDocument/2006/relationships/customXml" Target="../ink/ink215.xml"/><Relationship Id="rId153" Type="http://schemas.openxmlformats.org/officeDocument/2006/relationships/image" Target="../media/image187.png"/><Relationship Id="rId174" Type="http://schemas.openxmlformats.org/officeDocument/2006/relationships/customXml" Target="../ink/ink236.xml"/><Relationship Id="rId179" Type="http://schemas.openxmlformats.org/officeDocument/2006/relationships/image" Target="../media/image200.png"/><Relationship Id="rId195" Type="http://schemas.openxmlformats.org/officeDocument/2006/relationships/image" Target="../media/image208.png"/><Relationship Id="rId209" Type="http://schemas.openxmlformats.org/officeDocument/2006/relationships/image" Target="../media/image215.png"/><Relationship Id="rId190" Type="http://schemas.openxmlformats.org/officeDocument/2006/relationships/customXml" Target="../ink/ink244.xml"/><Relationship Id="rId204" Type="http://schemas.openxmlformats.org/officeDocument/2006/relationships/customXml" Target="../ink/ink251.xml"/><Relationship Id="rId220" Type="http://schemas.openxmlformats.org/officeDocument/2006/relationships/customXml" Target="../ink/ink259.xml"/><Relationship Id="rId225" Type="http://schemas.openxmlformats.org/officeDocument/2006/relationships/image" Target="../media/image223.png"/><Relationship Id="rId241" Type="http://schemas.openxmlformats.org/officeDocument/2006/relationships/image" Target="../media/image231.png"/><Relationship Id="rId246" Type="http://schemas.openxmlformats.org/officeDocument/2006/relationships/customXml" Target="../ink/ink272.xml"/><Relationship Id="rId15" Type="http://schemas.openxmlformats.org/officeDocument/2006/relationships/image" Target="../media/image1180.png"/><Relationship Id="rId36" Type="http://schemas.openxmlformats.org/officeDocument/2006/relationships/customXml" Target="../ink/ink167.xml"/><Relationship Id="rId57" Type="http://schemas.openxmlformats.org/officeDocument/2006/relationships/image" Target="../media/image1390.png"/><Relationship Id="rId106" Type="http://schemas.openxmlformats.org/officeDocument/2006/relationships/customXml" Target="../ink/ink202.xml"/><Relationship Id="rId127" Type="http://schemas.openxmlformats.org/officeDocument/2006/relationships/image" Target="../media/image174.png"/><Relationship Id="rId10" Type="http://schemas.openxmlformats.org/officeDocument/2006/relationships/customXml" Target="../ink/ink154.xml"/><Relationship Id="rId31" Type="http://schemas.openxmlformats.org/officeDocument/2006/relationships/image" Target="../media/image1260.png"/><Relationship Id="rId52" Type="http://schemas.openxmlformats.org/officeDocument/2006/relationships/customXml" Target="../ink/ink175.xml"/><Relationship Id="rId73" Type="http://schemas.openxmlformats.org/officeDocument/2006/relationships/image" Target="../media/image147.png"/><Relationship Id="rId78" Type="http://schemas.openxmlformats.org/officeDocument/2006/relationships/customXml" Target="../ink/ink188.xml"/><Relationship Id="rId94" Type="http://schemas.openxmlformats.org/officeDocument/2006/relationships/customXml" Target="../ink/ink196.xml"/><Relationship Id="rId99" Type="http://schemas.openxmlformats.org/officeDocument/2006/relationships/image" Target="../media/image160.png"/><Relationship Id="rId101" Type="http://schemas.openxmlformats.org/officeDocument/2006/relationships/image" Target="../media/image161.png"/><Relationship Id="rId122" Type="http://schemas.openxmlformats.org/officeDocument/2006/relationships/customXml" Target="../ink/ink210.xml"/><Relationship Id="rId143" Type="http://schemas.openxmlformats.org/officeDocument/2006/relationships/image" Target="../media/image182.png"/><Relationship Id="rId148" Type="http://schemas.openxmlformats.org/officeDocument/2006/relationships/customXml" Target="../ink/ink223.xml"/><Relationship Id="rId164" Type="http://schemas.openxmlformats.org/officeDocument/2006/relationships/customXml" Target="../ink/ink231.xml"/><Relationship Id="rId169" Type="http://schemas.openxmlformats.org/officeDocument/2006/relationships/image" Target="../media/image195.png"/><Relationship Id="rId185" Type="http://schemas.openxmlformats.org/officeDocument/2006/relationships/image" Target="../media/image203.png"/><Relationship Id="rId4" Type="http://schemas.openxmlformats.org/officeDocument/2006/relationships/customXml" Target="../ink/ink151.xml"/><Relationship Id="rId9" Type="http://schemas.openxmlformats.org/officeDocument/2006/relationships/image" Target="../media/image1150.png"/><Relationship Id="rId180" Type="http://schemas.openxmlformats.org/officeDocument/2006/relationships/customXml" Target="../ink/ink239.xml"/><Relationship Id="rId210" Type="http://schemas.openxmlformats.org/officeDocument/2006/relationships/customXml" Target="../ink/ink254.xml"/><Relationship Id="rId215" Type="http://schemas.openxmlformats.org/officeDocument/2006/relationships/image" Target="../media/image218.png"/><Relationship Id="rId236" Type="http://schemas.openxmlformats.org/officeDocument/2006/relationships/customXml" Target="../ink/ink267.xml"/><Relationship Id="rId257" Type="http://schemas.openxmlformats.org/officeDocument/2006/relationships/image" Target="../media/image239.png"/><Relationship Id="rId26" Type="http://schemas.openxmlformats.org/officeDocument/2006/relationships/customXml" Target="../ink/ink162.xml"/><Relationship Id="rId231" Type="http://schemas.openxmlformats.org/officeDocument/2006/relationships/image" Target="../media/image226.png"/><Relationship Id="rId252" Type="http://schemas.openxmlformats.org/officeDocument/2006/relationships/customXml" Target="../ink/ink275.xml"/><Relationship Id="rId47" Type="http://schemas.openxmlformats.org/officeDocument/2006/relationships/image" Target="../media/image1340.png"/><Relationship Id="rId68" Type="http://schemas.openxmlformats.org/officeDocument/2006/relationships/customXml" Target="../ink/ink183.xml"/><Relationship Id="rId89" Type="http://schemas.openxmlformats.org/officeDocument/2006/relationships/image" Target="../media/image155.png"/><Relationship Id="rId112" Type="http://schemas.openxmlformats.org/officeDocument/2006/relationships/customXml" Target="../ink/ink205.xml"/><Relationship Id="rId133" Type="http://schemas.openxmlformats.org/officeDocument/2006/relationships/image" Target="../media/image177.png"/><Relationship Id="rId154" Type="http://schemas.openxmlformats.org/officeDocument/2006/relationships/customXml" Target="../ink/ink226.xml"/><Relationship Id="rId175" Type="http://schemas.openxmlformats.org/officeDocument/2006/relationships/image" Target="../media/image198.png"/><Relationship Id="rId196" Type="http://schemas.openxmlformats.org/officeDocument/2006/relationships/customXml" Target="../ink/ink247.xml"/><Relationship Id="rId200" Type="http://schemas.openxmlformats.org/officeDocument/2006/relationships/customXml" Target="../ink/ink249.xml"/><Relationship Id="rId16" Type="http://schemas.openxmlformats.org/officeDocument/2006/relationships/customXml" Target="../ink/ink157.xml"/><Relationship Id="rId221" Type="http://schemas.openxmlformats.org/officeDocument/2006/relationships/image" Target="../media/image221.png"/><Relationship Id="rId242" Type="http://schemas.openxmlformats.org/officeDocument/2006/relationships/customXml" Target="../ink/ink270.xml"/><Relationship Id="rId37" Type="http://schemas.openxmlformats.org/officeDocument/2006/relationships/image" Target="../media/image1290.png"/><Relationship Id="rId58" Type="http://schemas.openxmlformats.org/officeDocument/2006/relationships/customXml" Target="../ink/ink178.xml"/><Relationship Id="rId79" Type="http://schemas.openxmlformats.org/officeDocument/2006/relationships/image" Target="../media/image150.png"/><Relationship Id="rId102" Type="http://schemas.openxmlformats.org/officeDocument/2006/relationships/customXml" Target="../ink/ink200.xml"/><Relationship Id="rId123" Type="http://schemas.openxmlformats.org/officeDocument/2006/relationships/image" Target="../media/image172.png"/><Relationship Id="rId144" Type="http://schemas.openxmlformats.org/officeDocument/2006/relationships/customXml" Target="../ink/ink221.xml"/><Relationship Id="rId90" Type="http://schemas.openxmlformats.org/officeDocument/2006/relationships/customXml" Target="../ink/ink194.xml"/><Relationship Id="rId165" Type="http://schemas.openxmlformats.org/officeDocument/2006/relationships/image" Target="../media/image193.png"/><Relationship Id="rId186" Type="http://schemas.openxmlformats.org/officeDocument/2006/relationships/customXml" Target="../ink/ink242.xml"/><Relationship Id="rId211" Type="http://schemas.openxmlformats.org/officeDocument/2006/relationships/image" Target="../media/image216.png"/><Relationship Id="rId232" Type="http://schemas.openxmlformats.org/officeDocument/2006/relationships/customXml" Target="../ink/ink265.xml"/><Relationship Id="rId253" Type="http://schemas.openxmlformats.org/officeDocument/2006/relationships/image" Target="../media/image237.png"/><Relationship Id="rId27" Type="http://schemas.openxmlformats.org/officeDocument/2006/relationships/image" Target="../media/image1240.png"/><Relationship Id="rId48" Type="http://schemas.openxmlformats.org/officeDocument/2006/relationships/customXml" Target="../ink/ink173.xml"/><Relationship Id="rId69" Type="http://schemas.openxmlformats.org/officeDocument/2006/relationships/image" Target="../media/image145.png"/><Relationship Id="rId113" Type="http://schemas.openxmlformats.org/officeDocument/2006/relationships/image" Target="../media/image167.png"/><Relationship Id="rId134" Type="http://schemas.openxmlformats.org/officeDocument/2006/relationships/customXml" Target="../ink/ink216.xml"/><Relationship Id="rId80" Type="http://schemas.openxmlformats.org/officeDocument/2006/relationships/customXml" Target="../ink/ink189.xml"/><Relationship Id="rId155" Type="http://schemas.openxmlformats.org/officeDocument/2006/relationships/image" Target="../media/image188.png"/><Relationship Id="rId176" Type="http://schemas.openxmlformats.org/officeDocument/2006/relationships/customXml" Target="../ink/ink237.xml"/><Relationship Id="rId197" Type="http://schemas.openxmlformats.org/officeDocument/2006/relationships/image" Target="../media/image209.png"/><Relationship Id="rId201" Type="http://schemas.openxmlformats.org/officeDocument/2006/relationships/image" Target="../media/image211.png"/><Relationship Id="rId222" Type="http://schemas.openxmlformats.org/officeDocument/2006/relationships/customXml" Target="../ink/ink260.xml"/><Relationship Id="rId243" Type="http://schemas.openxmlformats.org/officeDocument/2006/relationships/image" Target="../media/image232.png"/><Relationship Id="rId17" Type="http://schemas.openxmlformats.org/officeDocument/2006/relationships/image" Target="../media/image1190.png"/><Relationship Id="rId38" Type="http://schemas.openxmlformats.org/officeDocument/2006/relationships/customXml" Target="../ink/ink168.xml"/><Relationship Id="rId59" Type="http://schemas.openxmlformats.org/officeDocument/2006/relationships/image" Target="../media/image140.png"/><Relationship Id="rId103" Type="http://schemas.openxmlformats.org/officeDocument/2006/relationships/image" Target="../media/image162.png"/><Relationship Id="rId124" Type="http://schemas.openxmlformats.org/officeDocument/2006/relationships/customXml" Target="../ink/ink211.xml"/><Relationship Id="rId70" Type="http://schemas.openxmlformats.org/officeDocument/2006/relationships/customXml" Target="../ink/ink184.xml"/><Relationship Id="rId91" Type="http://schemas.openxmlformats.org/officeDocument/2006/relationships/image" Target="../media/image156.png"/><Relationship Id="rId145" Type="http://schemas.openxmlformats.org/officeDocument/2006/relationships/image" Target="../media/image183.png"/><Relationship Id="rId166" Type="http://schemas.openxmlformats.org/officeDocument/2006/relationships/customXml" Target="../ink/ink232.xml"/><Relationship Id="rId187" Type="http://schemas.openxmlformats.org/officeDocument/2006/relationships/image" Target="../media/image204.png"/></Relationships>
</file>

<file path=ppt/slides/_rels/slide6.xml.rels><?xml version="1.0" encoding="UTF-8" standalone="yes"?>
<Relationships xmlns="http://schemas.openxmlformats.org/package/2006/relationships"><Relationship Id="rId117" Type="http://schemas.openxmlformats.org/officeDocument/2006/relationships/image" Target="../media/image275.png"/><Relationship Id="rId299" Type="http://schemas.openxmlformats.org/officeDocument/2006/relationships/image" Target="../media/image366.png"/><Relationship Id="rId303" Type="http://schemas.openxmlformats.org/officeDocument/2006/relationships/image" Target="../media/image368.png"/><Relationship Id="rId21" Type="http://schemas.openxmlformats.org/officeDocument/2006/relationships/image" Target="../media/image2270.png"/><Relationship Id="rId42" Type="http://schemas.openxmlformats.org/officeDocument/2006/relationships/customXml" Target="../ink/ink300.xml"/><Relationship Id="rId63" Type="http://schemas.openxmlformats.org/officeDocument/2006/relationships/image" Target="../media/image248.png"/><Relationship Id="rId84" Type="http://schemas.openxmlformats.org/officeDocument/2006/relationships/customXml" Target="../ink/ink321.xml"/><Relationship Id="rId138" Type="http://schemas.openxmlformats.org/officeDocument/2006/relationships/customXml" Target="../ink/ink348.xml"/><Relationship Id="rId159" Type="http://schemas.openxmlformats.org/officeDocument/2006/relationships/image" Target="../media/image296.png"/><Relationship Id="rId324" Type="http://schemas.openxmlformats.org/officeDocument/2006/relationships/customXml" Target="../ink/ink441.xml"/><Relationship Id="rId170" Type="http://schemas.openxmlformats.org/officeDocument/2006/relationships/customXml" Target="../ink/ink364.xml"/><Relationship Id="rId191" Type="http://schemas.openxmlformats.org/officeDocument/2006/relationships/image" Target="../media/image312.png"/><Relationship Id="rId205" Type="http://schemas.openxmlformats.org/officeDocument/2006/relationships/image" Target="../media/image319.png"/><Relationship Id="rId226" Type="http://schemas.openxmlformats.org/officeDocument/2006/relationships/customXml" Target="../ink/ink392.xml"/><Relationship Id="rId247" Type="http://schemas.openxmlformats.org/officeDocument/2006/relationships/image" Target="../media/image340.png"/><Relationship Id="rId107" Type="http://schemas.openxmlformats.org/officeDocument/2006/relationships/image" Target="../media/image270.png"/><Relationship Id="rId268" Type="http://schemas.openxmlformats.org/officeDocument/2006/relationships/customXml" Target="../ink/ink413.xml"/><Relationship Id="rId289" Type="http://schemas.openxmlformats.org/officeDocument/2006/relationships/image" Target="../media/image361.png"/><Relationship Id="rId11" Type="http://schemas.openxmlformats.org/officeDocument/2006/relationships/image" Target="../media/image2220.png"/><Relationship Id="rId32" Type="http://schemas.openxmlformats.org/officeDocument/2006/relationships/customXml" Target="../ink/ink295.xml"/><Relationship Id="rId53" Type="http://schemas.openxmlformats.org/officeDocument/2006/relationships/image" Target="../media/image243.png"/><Relationship Id="rId74" Type="http://schemas.openxmlformats.org/officeDocument/2006/relationships/customXml" Target="../ink/ink316.xml"/><Relationship Id="rId128" Type="http://schemas.openxmlformats.org/officeDocument/2006/relationships/customXml" Target="../ink/ink343.xml"/><Relationship Id="rId149" Type="http://schemas.openxmlformats.org/officeDocument/2006/relationships/image" Target="../media/image291.png"/><Relationship Id="rId314" Type="http://schemas.openxmlformats.org/officeDocument/2006/relationships/customXml" Target="../ink/ink436.xml"/><Relationship Id="rId335" Type="http://schemas.openxmlformats.org/officeDocument/2006/relationships/image" Target="../media/image384.png"/><Relationship Id="rId5" Type="http://schemas.openxmlformats.org/officeDocument/2006/relationships/image" Target="../media/image2190.png"/><Relationship Id="rId95" Type="http://schemas.openxmlformats.org/officeDocument/2006/relationships/image" Target="../media/image264.png"/><Relationship Id="rId160" Type="http://schemas.openxmlformats.org/officeDocument/2006/relationships/customXml" Target="../ink/ink359.xml"/><Relationship Id="rId181" Type="http://schemas.openxmlformats.org/officeDocument/2006/relationships/image" Target="../media/image307.png"/><Relationship Id="rId216" Type="http://schemas.openxmlformats.org/officeDocument/2006/relationships/customXml" Target="../ink/ink387.xml"/><Relationship Id="rId237" Type="http://schemas.openxmlformats.org/officeDocument/2006/relationships/image" Target="../media/image335.png"/><Relationship Id="rId258" Type="http://schemas.openxmlformats.org/officeDocument/2006/relationships/customXml" Target="../ink/ink408.xml"/><Relationship Id="rId279" Type="http://schemas.openxmlformats.org/officeDocument/2006/relationships/image" Target="../media/image356.png"/><Relationship Id="rId22" Type="http://schemas.openxmlformats.org/officeDocument/2006/relationships/customXml" Target="../ink/ink290.xml"/><Relationship Id="rId43" Type="http://schemas.openxmlformats.org/officeDocument/2006/relationships/image" Target="../media/image2380.png"/><Relationship Id="rId64" Type="http://schemas.openxmlformats.org/officeDocument/2006/relationships/customXml" Target="../ink/ink311.xml"/><Relationship Id="rId118" Type="http://schemas.openxmlformats.org/officeDocument/2006/relationships/customXml" Target="../ink/ink338.xml"/><Relationship Id="rId139" Type="http://schemas.openxmlformats.org/officeDocument/2006/relationships/image" Target="../media/image286.png"/><Relationship Id="rId290" Type="http://schemas.openxmlformats.org/officeDocument/2006/relationships/customXml" Target="../ink/ink424.xml"/><Relationship Id="rId304" Type="http://schemas.openxmlformats.org/officeDocument/2006/relationships/customXml" Target="../ink/ink431.xml"/><Relationship Id="rId325" Type="http://schemas.openxmlformats.org/officeDocument/2006/relationships/image" Target="../media/image379.png"/><Relationship Id="rId85" Type="http://schemas.openxmlformats.org/officeDocument/2006/relationships/image" Target="../media/image259.png"/><Relationship Id="rId150" Type="http://schemas.openxmlformats.org/officeDocument/2006/relationships/customXml" Target="../ink/ink354.xml"/><Relationship Id="rId171" Type="http://schemas.openxmlformats.org/officeDocument/2006/relationships/image" Target="../media/image302.png"/><Relationship Id="rId192" Type="http://schemas.openxmlformats.org/officeDocument/2006/relationships/customXml" Target="../ink/ink375.xml"/><Relationship Id="rId206" Type="http://schemas.openxmlformats.org/officeDocument/2006/relationships/customXml" Target="../ink/ink382.xml"/><Relationship Id="rId227" Type="http://schemas.openxmlformats.org/officeDocument/2006/relationships/image" Target="../media/image330.png"/><Relationship Id="rId248" Type="http://schemas.openxmlformats.org/officeDocument/2006/relationships/customXml" Target="../ink/ink403.xml"/><Relationship Id="rId269" Type="http://schemas.openxmlformats.org/officeDocument/2006/relationships/image" Target="../media/image351.png"/><Relationship Id="rId12" Type="http://schemas.openxmlformats.org/officeDocument/2006/relationships/customXml" Target="../ink/ink285.xml"/><Relationship Id="rId33" Type="http://schemas.openxmlformats.org/officeDocument/2006/relationships/image" Target="../media/image2330.png"/><Relationship Id="rId108" Type="http://schemas.openxmlformats.org/officeDocument/2006/relationships/customXml" Target="../ink/ink333.xml"/><Relationship Id="rId129" Type="http://schemas.openxmlformats.org/officeDocument/2006/relationships/image" Target="../media/image281.png"/><Relationship Id="rId280" Type="http://schemas.openxmlformats.org/officeDocument/2006/relationships/customXml" Target="../ink/ink419.xml"/><Relationship Id="rId315" Type="http://schemas.openxmlformats.org/officeDocument/2006/relationships/image" Target="../media/image374.png"/><Relationship Id="rId336" Type="http://schemas.openxmlformats.org/officeDocument/2006/relationships/customXml" Target="../ink/ink447.xml"/><Relationship Id="rId54" Type="http://schemas.openxmlformats.org/officeDocument/2006/relationships/customXml" Target="../ink/ink306.xml"/><Relationship Id="rId75" Type="http://schemas.openxmlformats.org/officeDocument/2006/relationships/image" Target="../media/image254.png"/><Relationship Id="rId96" Type="http://schemas.openxmlformats.org/officeDocument/2006/relationships/customXml" Target="../ink/ink327.xml"/><Relationship Id="rId140" Type="http://schemas.openxmlformats.org/officeDocument/2006/relationships/customXml" Target="../ink/ink349.xml"/><Relationship Id="rId161" Type="http://schemas.openxmlformats.org/officeDocument/2006/relationships/image" Target="../media/image297.png"/><Relationship Id="rId182" Type="http://schemas.openxmlformats.org/officeDocument/2006/relationships/customXml" Target="../ink/ink370.xml"/><Relationship Id="rId217" Type="http://schemas.openxmlformats.org/officeDocument/2006/relationships/image" Target="../media/image325.png"/><Relationship Id="rId6" Type="http://schemas.openxmlformats.org/officeDocument/2006/relationships/customXml" Target="../ink/ink282.xml"/><Relationship Id="rId238" Type="http://schemas.openxmlformats.org/officeDocument/2006/relationships/customXml" Target="../ink/ink398.xml"/><Relationship Id="rId259" Type="http://schemas.openxmlformats.org/officeDocument/2006/relationships/image" Target="../media/image346.png"/><Relationship Id="rId23" Type="http://schemas.openxmlformats.org/officeDocument/2006/relationships/image" Target="../media/image2280.png"/><Relationship Id="rId119" Type="http://schemas.openxmlformats.org/officeDocument/2006/relationships/image" Target="../media/image276.png"/><Relationship Id="rId270" Type="http://schemas.openxmlformats.org/officeDocument/2006/relationships/customXml" Target="../ink/ink414.xml"/><Relationship Id="rId291" Type="http://schemas.openxmlformats.org/officeDocument/2006/relationships/image" Target="../media/image362.png"/><Relationship Id="rId305" Type="http://schemas.openxmlformats.org/officeDocument/2006/relationships/image" Target="../media/image369.png"/><Relationship Id="rId326" Type="http://schemas.openxmlformats.org/officeDocument/2006/relationships/customXml" Target="../ink/ink442.xml"/><Relationship Id="rId44" Type="http://schemas.openxmlformats.org/officeDocument/2006/relationships/customXml" Target="../ink/ink301.xml"/><Relationship Id="rId65" Type="http://schemas.openxmlformats.org/officeDocument/2006/relationships/image" Target="../media/image249.png"/><Relationship Id="rId86" Type="http://schemas.openxmlformats.org/officeDocument/2006/relationships/customXml" Target="../ink/ink322.xml"/><Relationship Id="rId130" Type="http://schemas.openxmlformats.org/officeDocument/2006/relationships/customXml" Target="../ink/ink344.xml"/><Relationship Id="rId151" Type="http://schemas.openxmlformats.org/officeDocument/2006/relationships/image" Target="../media/image292.png"/><Relationship Id="rId172" Type="http://schemas.openxmlformats.org/officeDocument/2006/relationships/customXml" Target="../ink/ink365.xml"/><Relationship Id="rId193" Type="http://schemas.openxmlformats.org/officeDocument/2006/relationships/image" Target="../media/image313.png"/><Relationship Id="rId207" Type="http://schemas.openxmlformats.org/officeDocument/2006/relationships/image" Target="../media/image320.png"/><Relationship Id="rId228" Type="http://schemas.openxmlformats.org/officeDocument/2006/relationships/customXml" Target="../ink/ink393.xml"/><Relationship Id="rId249" Type="http://schemas.openxmlformats.org/officeDocument/2006/relationships/image" Target="../media/image341.png"/><Relationship Id="rId13" Type="http://schemas.openxmlformats.org/officeDocument/2006/relationships/image" Target="../media/image2230.png"/><Relationship Id="rId109" Type="http://schemas.openxmlformats.org/officeDocument/2006/relationships/image" Target="../media/image271.png"/><Relationship Id="rId260" Type="http://schemas.openxmlformats.org/officeDocument/2006/relationships/customXml" Target="../ink/ink409.xml"/><Relationship Id="rId281" Type="http://schemas.openxmlformats.org/officeDocument/2006/relationships/image" Target="../media/image357.png"/><Relationship Id="rId316" Type="http://schemas.openxmlformats.org/officeDocument/2006/relationships/customXml" Target="../ink/ink437.xml"/><Relationship Id="rId337" Type="http://schemas.openxmlformats.org/officeDocument/2006/relationships/image" Target="../media/image385.png"/><Relationship Id="rId34" Type="http://schemas.openxmlformats.org/officeDocument/2006/relationships/customXml" Target="../ink/ink296.xml"/><Relationship Id="rId55" Type="http://schemas.openxmlformats.org/officeDocument/2006/relationships/image" Target="../media/image244.png"/><Relationship Id="rId76" Type="http://schemas.openxmlformats.org/officeDocument/2006/relationships/customXml" Target="../ink/ink317.xml"/><Relationship Id="rId97" Type="http://schemas.openxmlformats.org/officeDocument/2006/relationships/image" Target="../media/image265.png"/><Relationship Id="rId120" Type="http://schemas.openxmlformats.org/officeDocument/2006/relationships/customXml" Target="../ink/ink339.xml"/><Relationship Id="rId141" Type="http://schemas.openxmlformats.org/officeDocument/2006/relationships/image" Target="../media/image287.png"/><Relationship Id="rId7" Type="http://schemas.openxmlformats.org/officeDocument/2006/relationships/image" Target="../media/image2200.png"/><Relationship Id="rId162" Type="http://schemas.openxmlformats.org/officeDocument/2006/relationships/customXml" Target="../ink/ink360.xml"/><Relationship Id="rId183" Type="http://schemas.openxmlformats.org/officeDocument/2006/relationships/image" Target="../media/image308.png"/><Relationship Id="rId218" Type="http://schemas.openxmlformats.org/officeDocument/2006/relationships/customXml" Target="../ink/ink388.xml"/><Relationship Id="rId239" Type="http://schemas.openxmlformats.org/officeDocument/2006/relationships/image" Target="../media/image336.png"/><Relationship Id="rId250" Type="http://schemas.openxmlformats.org/officeDocument/2006/relationships/customXml" Target="../ink/ink404.xml"/><Relationship Id="rId271" Type="http://schemas.openxmlformats.org/officeDocument/2006/relationships/image" Target="../media/image352.png"/><Relationship Id="rId292" Type="http://schemas.openxmlformats.org/officeDocument/2006/relationships/customXml" Target="../ink/ink425.xml"/><Relationship Id="rId306" Type="http://schemas.openxmlformats.org/officeDocument/2006/relationships/customXml" Target="../ink/ink432.xml"/><Relationship Id="rId24" Type="http://schemas.openxmlformats.org/officeDocument/2006/relationships/customXml" Target="../ink/ink291.xml"/><Relationship Id="rId45" Type="http://schemas.openxmlformats.org/officeDocument/2006/relationships/image" Target="../media/image2390.png"/><Relationship Id="rId66" Type="http://schemas.openxmlformats.org/officeDocument/2006/relationships/customXml" Target="../ink/ink312.xml"/><Relationship Id="rId87" Type="http://schemas.openxmlformats.org/officeDocument/2006/relationships/image" Target="../media/image260.png"/><Relationship Id="rId110" Type="http://schemas.openxmlformats.org/officeDocument/2006/relationships/customXml" Target="../ink/ink334.xml"/><Relationship Id="rId131" Type="http://schemas.openxmlformats.org/officeDocument/2006/relationships/image" Target="../media/image282.png"/><Relationship Id="rId327" Type="http://schemas.openxmlformats.org/officeDocument/2006/relationships/image" Target="../media/image380.png"/><Relationship Id="rId152" Type="http://schemas.openxmlformats.org/officeDocument/2006/relationships/customXml" Target="../ink/ink355.xml"/><Relationship Id="rId173" Type="http://schemas.openxmlformats.org/officeDocument/2006/relationships/image" Target="../media/image303.png"/><Relationship Id="rId194" Type="http://schemas.openxmlformats.org/officeDocument/2006/relationships/customXml" Target="../ink/ink376.xml"/><Relationship Id="rId208" Type="http://schemas.openxmlformats.org/officeDocument/2006/relationships/customXml" Target="../ink/ink383.xml"/><Relationship Id="rId229" Type="http://schemas.openxmlformats.org/officeDocument/2006/relationships/image" Target="../media/image331.png"/><Relationship Id="rId240" Type="http://schemas.openxmlformats.org/officeDocument/2006/relationships/customXml" Target="../ink/ink399.xml"/><Relationship Id="rId261" Type="http://schemas.openxmlformats.org/officeDocument/2006/relationships/image" Target="../media/image347.png"/><Relationship Id="rId14" Type="http://schemas.openxmlformats.org/officeDocument/2006/relationships/customXml" Target="../ink/ink286.xml"/><Relationship Id="rId35" Type="http://schemas.openxmlformats.org/officeDocument/2006/relationships/image" Target="../media/image2340.png"/><Relationship Id="rId56" Type="http://schemas.openxmlformats.org/officeDocument/2006/relationships/customXml" Target="../ink/ink307.xml"/><Relationship Id="rId77" Type="http://schemas.openxmlformats.org/officeDocument/2006/relationships/image" Target="../media/image255.png"/><Relationship Id="rId100" Type="http://schemas.openxmlformats.org/officeDocument/2006/relationships/customXml" Target="../ink/ink329.xml"/><Relationship Id="rId282" Type="http://schemas.openxmlformats.org/officeDocument/2006/relationships/customXml" Target="../ink/ink420.xml"/><Relationship Id="rId317" Type="http://schemas.openxmlformats.org/officeDocument/2006/relationships/image" Target="../media/image375.png"/><Relationship Id="rId338" Type="http://schemas.openxmlformats.org/officeDocument/2006/relationships/customXml" Target="../ink/ink448.xml"/><Relationship Id="rId8" Type="http://schemas.openxmlformats.org/officeDocument/2006/relationships/customXml" Target="../ink/ink283.xml"/><Relationship Id="rId98" Type="http://schemas.openxmlformats.org/officeDocument/2006/relationships/customXml" Target="../ink/ink328.xml"/><Relationship Id="rId121" Type="http://schemas.openxmlformats.org/officeDocument/2006/relationships/image" Target="../media/image277.png"/><Relationship Id="rId142" Type="http://schemas.openxmlformats.org/officeDocument/2006/relationships/customXml" Target="../ink/ink350.xml"/><Relationship Id="rId163" Type="http://schemas.openxmlformats.org/officeDocument/2006/relationships/image" Target="../media/image298.png"/><Relationship Id="rId184" Type="http://schemas.openxmlformats.org/officeDocument/2006/relationships/customXml" Target="../ink/ink371.xml"/><Relationship Id="rId219" Type="http://schemas.openxmlformats.org/officeDocument/2006/relationships/image" Target="../media/image326.png"/><Relationship Id="rId230" Type="http://schemas.openxmlformats.org/officeDocument/2006/relationships/customXml" Target="../ink/ink394.xml"/><Relationship Id="rId251" Type="http://schemas.openxmlformats.org/officeDocument/2006/relationships/image" Target="../media/image342.png"/><Relationship Id="rId25" Type="http://schemas.openxmlformats.org/officeDocument/2006/relationships/image" Target="../media/image2290.png"/><Relationship Id="rId46" Type="http://schemas.openxmlformats.org/officeDocument/2006/relationships/customXml" Target="../ink/ink302.xml"/><Relationship Id="rId67" Type="http://schemas.openxmlformats.org/officeDocument/2006/relationships/image" Target="../media/image250.png"/><Relationship Id="rId116" Type="http://schemas.openxmlformats.org/officeDocument/2006/relationships/customXml" Target="../ink/ink337.xml"/><Relationship Id="rId137" Type="http://schemas.openxmlformats.org/officeDocument/2006/relationships/image" Target="../media/image285.png"/><Relationship Id="rId158" Type="http://schemas.openxmlformats.org/officeDocument/2006/relationships/customXml" Target="../ink/ink358.xml"/><Relationship Id="rId272" Type="http://schemas.openxmlformats.org/officeDocument/2006/relationships/customXml" Target="../ink/ink415.xml"/><Relationship Id="rId293" Type="http://schemas.openxmlformats.org/officeDocument/2006/relationships/image" Target="../media/image363.png"/><Relationship Id="rId302" Type="http://schemas.openxmlformats.org/officeDocument/2006/relationships/customXml" Target="../ink/ink430.xml"/><Relationship Id="rId307" Type="http://schemas.openxmlformats.org/officeDocument/2006/relationships/image" Target="../media/image370.png"/><Relationship Id="rId323" Type="http://schemas.openxmlformats.org/officeDocument/2006/relationships/image" Target="../media/image378.png"/><Relationship Id="rId328" Type="http://schemas.openxmlformats.org/officeDocument/2006/relationships/customXml" Target="../ink/ink443.xml"/><Relationship Id="rId20" Type="http://schemas.openxmlformats.org/officeDocument/2006/relationships/customXml" Target="../ink/ink289.xml"/><Relationship Id="rId41" Type="http://schemas.openxmlformats.org/officeDocument/2006/relationships/image" Target="../media/image2370.png"/><Relationship Id="rId62" Type="http://schemas.openxmlformats.org/officeDocument/2006/relationships/customXml" Target="../ink/ink310.xml"/><Relationship Id="rId83" Type="http://schemas.openxmlformats.org/officeDocument/2006/relationships/image" Target="../media/image258.png"/><Relationship Id="rId88" Type="http://schemas.openxmlformats.org/officeDocument/2006/relationships/customXml" Target="../ink/ink323.xml"/><Relationship Id="rId111" Type="http://schemas.openxmlformats.org/officeDocument/2006/relationships/image" Target="../media/image272.png"/><Relationship Id="rId132" Type="http://schemas.openxmlformats.org/officeDocument/2006/relationships/customXml" Target="../ink/ink345.xml"/><Relationship Id="rId153" Type="http://schemas.openxmlformats.org/officeDocument/2006/relationships/image" Target="../media/image293.png"/><Relationship Id="rId174" Type="http://schemas.openxmlformats.org/officeDocument/2006/relationships/customXml" Target="../ink/ink366.xml"/><Relationship Id="rId179" Type="http://schemas.openxmlformats.org/officeDocument/2006/relationships/image" Target="../media/image306.png"/><Relationship Id="rId195" Type="http://schemas.openxmlformats.org/officeDocument/2006/relationships/image" Target="../media/image314.png"/><Relationship Id="rId209" Type="http://schemas.openxmlformats.org/officeDocument/2006/relationships/image" Target="../media/image321.png"/><Relationship Id="rId190" Type="http://schemas.openxmlformats.org/officeDocument/2006/relationships/customXml" Target="../ink/ink374.xml"/><Relationship Id="rId204" Type="http://schemas.openxmlformats.org/officeDocument/2006/relationships/customXml" Target="../ink/ink381.xml"/><Relationship Id="rId220" Type="http://schemas.openxmlformats.org/officeDocument/2006/relationships/customXml" Target="../ink/ink389.xml"/><Relationship Id="rId225" Type="http://schemas.openxmlformats.org/officeDocument/2006/relationships/image" Target="../media/image329.png"/><Relationship Id="rId241" Type="http://schemas.openxmlformats.org/officeDocument/2006/relationships/image" Target="../media/image337.png"/><Relationship Id="rId246" Type="http://schemas.openxmlformats.org/officeDocument/2006/relationships/customXml" Target="../ink/ink402.xml"/><Relationship Id="rId267" Type="http://schemas.openxmlformats.org/officeDocument/2006/relationships/image" Target="../media/image350.png"/><Relationship Id="rId288" Type="http://schemas.openxmlformats.org/officeDocument/2006/relationships/customXml" Target="../ink/ink423.xml"/><Relationship Id="rId15" Type="http://schemas.openxmlformats.org/officeDocument/2006/relationships/image" Target="../media/image2240.png"/><Relationship Id="rId36" Type="http://schemas.openxmlformats.org/officeDocument/2006/relationships/customXml" Target="../ink/ink297.xml"/><Relationship Id="rId57" Type="http://schemas.openxmlformats.org/officeDocument/2006/relationships/image" Target="../media/image245.png"/><Relationship Id="rId106" Type="http://schemas.openxmlformats.org/officeDocument/2006/relationships/customXml" Target="../ink/ink332.xml"/><Relationship Id="rId127" Type="http://schemas.openxmlformats.org/officeDocument/2006/relationships/image" Target="../media/image280.png"/><Relationship Id="rId262" Type="http://schemas.openxmlformats.org/officeDocument/2006/relationships/customXml" Target="../ink/ink410.xml"/><Relationship Id="rId283" Type="http://schemas.openxmlformats.org/officeDocument/2006/relationships/image" Target="../media/image358.png"/><Relationship Id="rId313" Type="http://schemas.openxmlformats.org/officeDocument/2006/relationships/image" Target="../media/image373.png"/><Relationship Id="rId318" Type="http://schemas.openxmlformats.org/officeDocument/2006/relationships/customXml" Target="../ink/ink438.xml"/><Relationship Id="rId339" Type="http://schemas.openxmlformats.org/officeDocument/2006/relationships/image" Target="../media/image386.png"/><Relationship Id="rId10" Type="http://schemas.openxmlformats.org/officeDocument/2006/relationships/customXml" Target="../ink/ink284.xml"/><Relationship Id="rId31" Type="http://schemas.openxmlformats.org/officeDocument/2006/relationships/image" Target="../media/image2320.png"/><Relationship Id="rId52" Type="http://schemas.openxmlformats.org/officeDocument/2006/relationships/customXml" Target="../ink/ink305.xml"/><Relationship Id="rId73" Type="http://schemas.openxmlformats.org/officeDocument/2006/relationships/image" Target="../media/image253.png"/><Relationship Id="rId78" Type="http://schemas.openxmlformats.org/officeDocument/2006/relationships/customXml" Target="../ink/ink318.xml"/><Relationship Id="rId94" Type="http://schemas.openxmlformats.org/officeDocument/2006/relationships/customXml" Target="../ink/ink326.xml"/><Relationship Id="rId99" Type="http://schemas.openxmlformats.org/officeDocument/2006/relationships/image" Target="../media/image266.png"/><Relationship Id="rId101" Type="http://schemas.openxmlformats.org/officeDocument/2006/relationships/image" Target="../media/image267.png"/><Relationship Id="rId122" Type="http://schemas.openxmlformats.org/officeDocument/2006/relationships/customXml" Target="../ink/ink340.xml"/><Relationship Id="rId143" Type="http://schemas.openxmlformats.org/officeDocument/2006/relationships/image" Target="../media/image288.png"/><Relationship Id="rId148" Type="http://schemas.openxmlformats.org/officeDocument/2006/relationships/customXml" Target="../ink/ink353.xml"/><Relationship Id="rId164" Type="http://schemas.openxmlformats.org/officeDocument/2006/relationships/customXml" Target="../ink/ink361.xml"/><Relationship Id="rId169" Type="http://schemas.openxmlformats.org/officeDocument/2006/relationships/image" Target="../media/image301.png"/><Relationship Id="rId185" Type="http://schemas.openxmlformats.org/officeDocument/2006/relationships/image" Target="../media/image309.png"/><Relationship Id="rId334" Type="http://schemas.openxmlformats.org/officeDocument/2006/relationships/customXml" Target="../ink/ink446.xml"/><Relationship Id="rId4" Type="http://schemas.openxmlformats.org/officeDocument/2006/relationships/customXml" Target="../ink/ink281.xml"/><Relationship Id="rId9" Type="http://schemas.openxmlformats.org/officeDocument/2006/relationships/image" Target="../media/image2210.png"/><Relationship Id="rId180" Type="http://schemas.openxmlformats.org/officeDocument/2006/relationships/customXml" Target="../ink/ink369.xml"/><Relationship Id="rId210" Type="http://schemas.openxmlformats.org/officeDocument/2006/relationships/customXml" Target="../ink/ink384.xml"/><Relationship Id="rId215" Type="http://schemas.openxmlformats.org/officeDocument/2006/relationships/image" Target="../media/image324.png"/><Relationship Id="rId236" Type="http://schemas.openxmlformats.org/officeDocument/2006/relationships/customXml" Target="../ink/ink397.xml"/><Relationship Id="rId257" Type="http://schemas.openxmlformats.org/officeDocument/2006/relationships/image" Target="../media/image345.png"/><Relationship Id="rId278" Type="http://schemas.openxmlformats.org/officeDocument/2006/relationships/customXml" Target="../ink/ink418.xml"/><Relationship Id="rId26" Type="http://schemas.openxmlformats.org/officeDocument/2006/relationships/customXml" Target="../ink/ink292.xml"/><Relationship Id="rId231" Type="http://schemas.openxmlformats.org/officeDocument/2006/relationships/image" Target="../media/image332.png"/><Relationship Id="rId252" Type="http://schemas.openxmlformats.org/officeDocument/2006/relationships/customXml" Target="../ink/ink405.xml"/><Relationship Id="rId273" Type="http://schemas.openxmlformats.org/officeDocument/2006/relationships/image" Target="../media/image353.png"/><Relationship Id="rId294" Type="http://schemas.openxmlformats.org/officeDocument/2006/relationships/customXml" Target="../ink/ink426.xml"/><Relationship Id="rId308" Type="http://schemas.openxmlformats.org/officeDocument/2006/relationships/customXml" Target="../ink/ink433.xml"/><Relationship Id="rId329" Type="http://schemas.openxmlformats.org/officeDocument/2006/relationships/image" Target="../media/image381.png"/><Relationship Id="rId47" Type="http://schemas.openxmlformats.org/officeDocument/2006/relationships/image" Target="../media/image2400.png"/><Relationship Id="rId68" Type="http://schemas.openxmlformats.org/officeDocument/2006/relationships/customXml" Target="../ink/ink313.xml"/><Relationship Id="rId89" Type="http://schemas.openxmlformats.org/officeDocument/2006/relationships/image" Target="../media/image261.png"/><Relationship Id="rId112" Type="http://schemas.openxmlformats.org/officeDocument/2006/relationships/customXml" Target="../ink/ink335.xml"/><Relationship Id="rId133" Type="http://schemas.openxmlformats.org/officeDocument/2006/relationships/image" Target="../media/image283.png"/><Relationship Id="rId154" Type="http://schemas.openxmlformats.org/officeDocument/2006/relationships/customXml" Target="../ink/ink356.xml"/><Relationship Id="rId175" Type="http://schemas.openxmlformats.org/officeDocument/2006/relationships/image" Target="../media/image304.png"/><Relationship Id="rId340" Type="http://schemas.openxmlformats.org/officeDocument/2006/relationships/customXml" Target="../ink/ink449.xml"/><Relationship Id="rId196" Type="http://schemas.openxmlformats.org/officeDocument/2006/relationships/customXml" Target="../ink/ink377.xml"/><Relationship Id="rId200" Type="http://schemas.openxmlformats.org/officeDocument/2006/relationships/customXml" Target="../ink/ink379.xml"/><Relationship Id="rId16" Type="http://schemas.openxmlformats.org/officeDocument/2006/relationships/customXml" Target="../ink/ink287.xml"/><Relationship Id="rId221" Type="http://schemas.openxmlformats.org/officeDocument/2006/relationships/image" Target="../media/image327.png"/><Relationship Id="rId242" Type="http://schemas.openxmlformats.org/officeDocument/2006/relationships/customXml" Target="../ink/ink400.xml"/><Relationship Id="rId263" Type="http://schemas.openxmlformats.org/officeDocument/2006/relationships/image" Target="../media/image348.png"/><Relationship Id="rId284" Type="http://schemas.openxmlformats.org/officeDocument/2006/relationships/customXml" Target="../ink/ink421.xml"/><Relationship Id="rId319" Type="http://schemas.openxmlformats.org/officeDocument/2006/relationships/image" Target="../media/image376.png"/><Relationship Id="rId37" Type="http://schemas.openxmlformats.org/officeDocument/2006/relationships/image" Target="../media/image2350.png"/><Relationship Id="rId58" Type="http://schemas.openxmlformats.org/officeDocument/2006/relationships/customXml" Target="../ink/ink308.xml"/><Relationship Id="rId79" Type="http://schemas.openxmlformats.org/officeDocument/2006/relationships/image" Target="../media/image256.png"/><Relationship Id="rId102" Type="http://schemas.openxmlformats.org/officeDocument/2006/relationships/customXml" Target="../ink/ink330.xml"/><Relationship Id="rId123" Type="http://schemas.openxmlformats.org/officeDocument/2006/relationships/image" Target="../media/image278.png"/><Relationship Id="rId144" Type="http://schemas.openxmlformats.org/officeDocument/2006/relationships/customXml" Target="../ink/ink351.xml"/><Relationship Id="rId330" Type="http://schemas.openxmlformats.org/officeDocument/2006/relationships/customXml" Target="../ink/ink444.xml"/><Relationship Id="rId90" Type="http://schemas.openxmlformats.org/officeDocument/2006/relationships/customXml" Target="../ink/ink324.xml"/><Relationship Id="rId165" Type="http://schemas.openxmlformats.org/officeDocument/2006/relationships/image" Target="../media/image299.png"/><Relationship Id="rId186" Type="http://schemas.openxmlformats.org/officeDocument/2006/relationships/customXml" Target="../ink/ink372.xml"/><Relationship Id="rId211" Type="http://schemas.openxmlformats.org/officeDocument/2006/relationships/image" Target="../media/image322.png"/><Relationship Id="rId232" Type="http://schemas.openxmlformats.org/officeDocument/2006/relationships/customXml" Target="../ink/ink395.xml"/><Relationship Id="rId253" Type="http://schemas.openxmlformats.org/officeDocument/2006/relationships/image" Target="../media/image343.png"/><Relationship Id="rId274" Type="http://schemas.openxmlformats.org/officeDocument/2006/relationships/customXml" Target="../ink/ink416.xml"/><Relationship Id="rId295" Type="http://schemas.openxmlformats.org/officeDocument/2006/relationships/image" Target="../media/image364.png"/><Relationship Id="rId309" Type="http://schemas.openxmlformats.org/officeDocument/2006/relationships/image" Target="../media/image371.png"/><Relationship Id="rId27" Type="http://schemas.openxmlformats.org/officeDocument/2006/relationships/image" Target="../media/image2300.png"/><Relationship Id="rId48" Type="http://schemas.openxmlformats.org/officeDocument/2006/relationships/customXml" Target="../ink/ink303.xml"/><Relationship Id="rId69" Type="http://schemas.openxmlformats.org/officeDocument/2006/relationships/image" Target="../media/image251.png"/><Relationship Id="rId113" Type="http://schemas.openxmlformats.org/officeDocument/2006/relationships/image" Target="../media/image273.png"/><Relationship Id="rId134" Type="http://schemas.openxmlformats.org/officeDocument/2006/relationships/customXml" Target="../ink/ink346.xml"/><Relationship Id="rId320" Type="http://schemas.openxmlformats.org/officeDocument/2006/relationships/customXml" Target="../ink/ink439.xml"/><Relationship Id="rId80" Type="http://schemas.openxmlformats.org/officeDocument/2006/relationships/customXml" Target="../ink/ink319.xml"/><Relationship Id="rId155" Type="http://schemas.openxmlformats.org/officeDocument/2006/relationships/image" Target="../media/image294.png"/><Relationship Id="rId176" Type="http://schemas.openxmlformats.org/officeDocument/2006/relationships/customXml" Target="../ink/ink367.xml"/><Relationship Id="rId197" Type="http://schemas.openxmlformats.org/officeDocument/2006/relationships/image" Target="../media/image315.png"/><Relationship Id="rId341" Type="http://schemas.openxmlformats.org/officeDocument/2006/relationships/image" Target="../media/image387.png"/><Relationship Id="rId201" Type="http://schemas.openxmlformats.org/officeDocument/2006/relationships/image" Target="../media/image317.png"/><Relationship Id="rId222" Type="http://schemas.openxmlformats.org/officeDocument/2006/relationships/customXml" Target="../ink/ink390.xml"/><Relationship Id="rId243" Type="http://schemas.openxmlformats.org/officeDocument/2006/relationships/image" Target="../media/image338.png"/><Relationship Id="rId264" Type="http://schemas.openxmlformats.org/officeDocument/2006/relationships/customXml" Target="../ink/ink411.xml"/><Relationship Id="rId285" Type="http://schemas.openxmlformats.org/officeDocument/2006/relationships/image" Target="../media/image359.png"/><Relationship Id="rId17" Type="http://schemas.openxmlformats.org/officeDocument/2006/relationships/image" Target="../media/image2250.png"/><Relationship Id="rId38" Type="http://schemas.openxmlformats.org/officeDocument/2006/relationships/customXml" Target="../ink/ink298.xml"/><Relationship Id="rId59" Type="http://schemas.openxmlformats.org/officeDocument/2006/relationships/image" Target="../media/image246.png"/><Relationship Id="rId103" Type="http://schemas.openxmlformats.org/officeDocument/2006/relationships/image" Target="../media/image268.png"/><Relationship Id="rId124" Type="http://schemas.openxmlformats.org/officeDocument/2006/relationships/customXml" Target="../ink/ink341.xml"/><Relationship Id="rId310" Type="http://schemas.openxmlformats.org/officeDocument/2006/relationships/customXml" Target="../ink/ink434.xml"/><Relationship Id="rId70" Type="http://schemas.openxmlformats.org/officeDocument/2006/relationships/customXml" Target="../ink/ink314.xml"/><Relationship Id="rId91" Type="http://schemas.openxmlformats.org/officeDocument/2006/relationships/image" Target="../media/image262.png"/><Relationship Id="rId145" Type="http://schemas.openxmlformats.org/officeDocument/2006/relationships/image" Target="../media/image289.png"/><Relationship Id="rId166" Type="http://schemas.openxmlformats.org/officeDocument/2006/relationships/customXml" Target="../ink/ink362.xml"/><Relationship Id="rId187" Type="http://schemas.openxmlformats.org/officeDocument/2006/relationships/image" Target="../media/image310.png"/><Relationship Id="rId331" Type="http://schemas.openxmlformats.org/officeDocument/2006/relationships/image" Target="../media/image382.png"/><Relationship Id="rId1" Type="http://schemas.openxmlformats.org/officeDocument/2006/relationships/slideLayout" Target="../slideLayouts/slideLayout2.xml"/><Relationship Id="rId212" Type="http://schemas.openxmlformats.org/officeDocument/2006/relationships/customXml" Target="../ink/ink385.xml"/><Relationship Id="rId233" Type="http://schemas.openxmlformats.org/officeDocument/2006/relationships/image" Target="../media/image333.png"/><Relationship Id="rId254" Type="http://schemas.openxmlformats.org/officeDocument/2006/relationships/customXml" Target="../ink/ink406.xml"/><Relationship Id="rId28" Type="http://schemas.openxmlformats.org/officeDocument/2006/relationships/customXml" Target="../ink/ink293.xml"/><Relationship Id="rId49" Type="http://schemas.openxmlformats.org/officeDocument/2006/relationships/image" Target="../media/image2410.png"/><Relationship Id="rId114" Type="http://schemas.openxmlformats.org/officeDocument/2006/relationships/customXml" Target="../ink/ink336.xml"/><Relationship Id="rId275" Type="http://schemas.openxmlformats.org/officeDocument/2006/relationships/image" Target="../media/image354.png"/><Relationship Id="rId296" Type="http://schemas.openxmlformats.org/officeDocument/2006/relationships/customXml" Target="../ink/ink427.xml"/><Relationship Id="rId300" Type="http://schemas.openxmlformats.org/officeDocument/2006/relationships/customXml" Target="../ink/ink429.xml"/><Relationship Id="rId60" Type="http://schemas.openxmlformats.org/officeDocument/2006/relationships/customXml" Target="../ink/ink309.xml"/><Relationship Id="rId81" Type="http://schemas.openxmlformats.org/officeDocument/2006/relationships/image" Target="../media/image257.png"/><Relationship Id="rId135" Type="http://schemas.openxmlformats.org/officeDocument/2006/relationships/image" Target="../media/image284.png"/><Relationship Id="rId156" Type="http://schemas.openxmlformats.org/officeDocument/2006/relationships/customXml" Target="../ink/ink357.xml"/><Relationship Id="rId177" Type="http://schemas.openxmlformats.org/officeDocument/2006/relationships/image" Target="../media/image305.png"/><Relationship Id="rId198" Type="http://schemas.openxmlformats.org/officeDocument/2006/relationships/customXml" Target="../ink/ink378.xml"/><Relationship Id="rId321" Type="http://schemas.openxmlformats.org/officeDocument/2006/relationships/image" Target="../media/image377.png"/><Relationship Id="rId342" Type="http://schemas.openxmlformats.org/officeDocument/2006/relationships/customXml" Target="../ink/ink450.xml"/><Relationship Id="rId202" Type="http://schemas.openxmlformats.org/officeDocument/2006/relationships/customXml" Target="../ink/ink380.xml"/><Relationship Id="rId223" Type="http://schemas.openxmlformats.org/officeDocument/2006/relationships/image" Target="../media/image328.png"/><Relationship Id="rId244" Type="http://schemas.openxmlformats.org/officeDocument/2006/relationships/customXml" Target="../ink/ink401.xml"/><Relationship Id="rId18" Type="http://schemas.openxmlformats.org/officeDocument/2006/relationships/customXml" Target="../ink/ink288.xml"/><Relationship Id="rId39" Type="http://schemas.openxmlformats.org/officeDocument/2006/relationships/image" Target="../media/image2360.png"/><Relationship Id="rId265" Type="http://schemas.openxmlformats.org/officeDocument/2006/relationships/image" Target="../media/image349.png"/><Relationship Id="rId286" Type="http://schemas.openxmlformats.org/officeDocument/2006/relationships/customXml" Target="../ink/ink422.xml"/><Relationship Id="rId50" Type="http://schemas.openxmlformats.org/officeDocument/2006/relationships/customXml" Target="../ink/ink304.xml"/><Relationship Id="rId104" Type="http://schemas.openxmlformats.org/officeDocument/2006/relationships/customXml" Target="../ink/ink331.xml"/><Relationship Id="rId125" Type="http://schemas.openxmlformats.org/officeDocument/2006/relationships/image" Target="../media/image279.png"/><Relationship Id="rId146" Type="http://schemas.openxmlformats.org/officeDocument/2006/relationships/customXml" Target="../ink/ink352.xml"/><Relationship Id="rId167" Type="http://schemas.openxmlformats.org/officeDocument/2006/relationships/image" Target="../media/image300.png"/><Relationship Id="rId188" Type="http://schemas.openxmlformats.org/officeDocument/2006/relationships/customXml" Target="../ink/ink373.xml"/><Relationship Id="rId311" Type="http://schemas.openxmlformats.org/officeDocument/2006/relationships/image" Target="../media/image372.png"/><Relationship Id="rId332" Type="http://schemas.openxmlformats.org/officeDocument/2006/relationships/customXml" Target="../ink/ink445.xml"/><Relationship Id="rId71" Type="http://schemas.openxmlformats.org/officeDocument/2006/relationships/image" Target="../media/image252.png"/><Relationship Id="rId92" Type="http://schemas.openxmlformats.org/officeDocument/2006/relationships/customXml" Target="../ink/ink325.xml"/><Relationship Id="rId213" Type="http://schemas.openxmlformats.org/officeDocument/2006/relationships/image" Target="../media/image323.png"/><Relationship Id="rId234" Type="http://schemas.openxmlformats.org/officeDocument/2006/relationships/customXml" Target="../ink/ink396.xml"/><Relationship Id="rId2" Type="http://schemas.openxmlformats.org/officeDocument/2006/relationships/customXml" Target="../ink/ink280.xml"/><Relationship Id="rId29" Type="http://schemas.openxmlformats.org/officeDocument/2006/relationships/image" Target="../media/image2310.png"/><Relationship Id="rId255" Type="http://schemas.openxmlformats.org/officeDocument/2006/relationships/image" Target="../media/image344.png"/><Relationship Id="rId276" Type="http://schemas.openxmlformats.org/officeDocument/2006/relationships/customXml" Target="../ink/ink417.xml"/><Relationship Id="rId297" Type="http://schemas.openxmlformats.org/officeDocument/2006/relationships/image" Target="../media/image365.png"/><Relationship Id="rId40" Type="http://schemas.openxmlformats.org/officeDocument/2006/relationships/customXml" Target="../ink/ink299.xml"/><Relationship Id="rId115" Type="http://schemas.openxmlformats.org/officeDocument/2006/relationships/image" Target="../media/image274.png"/><Relationship Id="rId136" Type="http://schemas.openxmlformats.org/officeDocument/2006/relationships/customXml" Target="../ink/ink347.xml"/><Relationship Id="rId157" Type="http://schemas.openxmlformats.org/officeDocument/2006/relationships/image" Target="../media/image295.png"/><Relationship Id="rId178" Type="http://schemas.openxmlformats.org/officeDocument/2006/relationships/customXml" Target="../ink/ink368.xml"/><Relationship Id="rId301" Type="http://schemas.openxmlformats.org/officeDocument/2006/relationships/image" Target="../media/image367.png"/><Relationship Id="rId322" Type="http://schemas.openxmlformats.org/officeDocument/2006/relationships/customXml" Target="../ink/ink440.xml"/><Relationship Id="rId343" Type="http://schemas.openxmlformats.org/officeDocument/2006/relationships/image" Target="../media/image388.png"/><Relationship Id="rId61" Type="http://schemas.openxmlformats.org/officeDocument/2006/relationships/image" Target="../media/image247.png"/><Relationship Id="rId82" Type="http://schemas.openxmlformats.org/officeDocument/2006/relationships/customXml" Target="../ink/ink320.xml"/><Relationship Id="rId199" Type="http://schemas.openxmlformats.org/officeDocument/2006/relationships/image" Target="../media/image316.png"/><Relationship Id="rId203" Type="http://schemas.openxmlformats.org/officeDocument/2006/relationships/image" Target="../media/image318.png"/><Relationship Id="rId19" Type="http://schemas.openxmlformats.org/officeDocument/2006/relationships/image" Target="../media/image2260.png"/><Relationship Id="rId224" Type="http://schemas.openxmlformats.org/officeDocument/2006/relationships/customXml" Target="../ink/ink391.xml"/><Relationship Id="rId245" Type="http://schemas.openxmlformats.org/officeDocument/2006/relationships/image" Target="../media/image339.png"/><Relationship Id="rId266" Type="http://schemas.openxmlformats.org/officeDocument/2006/relationships/customXml" Target="../ink/ink412.xml"/><Relationship Id="rId287" Type="http://schemas.openxmlformats.org/officeDocument/2006/relationships/image" Target="../media/image360.png"/><Relationship Id="rId30" Type="http://schemas.openxmlformats.org/officeDocument/2006/relationships/customXml" Target="../ink/ink294.xml"/><Relationship Id="rId105" Type="http://schemas.openxmlformats.org/officeDocument/2006/relationships/image" Target="../media/image269.png"/><Relationship Id="rId126" Type="http://schemas.openxmlformats.org/officeDocument/2006/relationships/customXml" Target="../ink/ink342.xml"/><Relationship Id="rId147" Type="http://schemas.openxmlformats.org/officeDocument/2006/relationships/image" Target="../media/image290.png"/><Relationship Id="rId168" Type="http://schemas.openxmlformats.org/officeDocument/2006/relationships/customXml" Target="../ink/ink363.xml"/><Relationship Id="rId312" Type="http://schemas.openxmlformats.org/officeDocument/2006/relationships/customXml" Target="../ink/ink435.xml"/><Relationship Id="rId333" Type="http://schemas.openxmlformats.org/officeDocument/2006/relationships/image" Target="../media/image383.png"/><Relationship Id="rId51" Type="http://schemas.openxmlformats.org/officeDocument/2006/relationships/image" Target="../media/image242.png"/><Relationship Id="rId72" Type="http://schemas.openxmlformats.org/officeDocument/2006/relationships/customXml" Target="../ink/ink315.xml"/><Relationship Id="rId93" Type="http://schemas.openxmlformats.org/officeDocument/2006/relationships/image" Target="../media/image263.png"/><Relationship Id="rId189" Type="http://schemas.openxmlformats.org/officeDocument/2006/relationships/image" Target="../media/image311.png"/><Relationship Id="rId3" Type="http://schemas.openxmlformats.org/officeDocument/2006/relationships/image" Target="../media/image2180.png"/><Relationship Id="rId214" Type="http://schemas.openxmlformats.org/officeDocument/2006/relationships/customXml" Target="../ink/ink386.xml"/><Relationship Id="rId235" Type="http://schemas.openxmlformats.org/officeDocument/2006/relationships/image" Target="../media/image334.png"/><Relationship Id="rId256" Type="http://schemas.openxmlformats.org/officeDocument/2006/relationships/customXml" Target="../ink/ink407.xml"/><Relationship Id="rId277" Type="http://schemas.openxmlformats.org/officeDocument/2006/relationships/image" Target="../media/image355.png"/><Relationship Id="rId298" Type="http://schemas.openxmlformats.org/officeDocument/2006/relationships/customXml" Target="../ink/ink4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9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xmlns=""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r="-1"/>
          <a:stretch/>
        </p:blipFill>
        <p:spPr>
          <a:xfrm>
            <a:off x="20" y="10"/>
            <a:ext cx="12191979" cy="6857990"/>
          </a:xfrm>
          <a:prstGeom prst="rect">
            <a:avLst/>
          </a:prstGeom>
        </p:spPr>
      </p:pic>
      <p:sp>
        <p:nvSpPr>
          <p:cNvPr id="10" name="Title 1">
            <a:extLst>
              <a:ext uri="{FF2B5EF4-FFF2-40B4-BE49-F238E27FC236}">
                <a16:creationId xmlns:a16="http://schemas.microsoft.com/office/drawing/2014/main" xmlns="" id="{D4628031-E05D-2B88-C04B-F27D8F25A0AC}"/>
              </a:ext>
            </a:extLst>
          </p:cNvPr>
          <p:cNvSpPr txBox="1">
            <a:spLocks/>
          </p:cNvSpPr>
          <p:nvPr/>
        </p:nvSpPr>
        <p:spPr>
          <a:xfrm>
            <a:off x="3865023" y="1950499"/>
            <a:ext cx="4775075" cy="1630907"/>
          </a:xfrm>
          <a:prstGeom prst="rect">
            <a:avLst/>
          </a:prstGeom>
          <a:solidFill>
            <a:schemeClr val="accent6">
              <a:lumMod val="75000"/>
            </a:schemeClr>
          </a:solidFill>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b="1" dirty="0"/>
              <a:t>Introduction to engineering materials</a:t>
            </a:r>
          </a:p>
        </p:txBody>
      </p:sp>
      <p:sp>
        <p:nvSpPr>
          <p:cNvPr id="11" name="Subtitle 2">
            <a:extLst>
              <a:ext uri="{FF2B5EF4-FFF2-40B4-BE49-F238E27FC236}">
                <a16:creationId xmlns:a16="http://schemas.microsoft.com/office/drawing/2014/main" xmlns="" id="{84B28E64-EB42-22E2-5FE5-349BD3CA9313}"/>
              </a:ext>
            </a:extLst>
          </p:cNvPr>
          <p:cNvSpPr txBox="1">
            <a:spLocks/>
          </p:cNvSpPr>
          <p:nvPr/>
        </p:nvSpPr>
        <p:spPr>
          <a:xfrm>
            <a:off x="3865023" y="806853"/>
            <a:ext cx="4775075" cy="559656"/>
          </a:xfrm>
          <a:prstGeom prst="rect">
            <a:avLst/>
          </a:prstGeom>
          <a:solidFill>
            <a:schemeClr val="accent6">
              <a:lumMod val="75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600"/>
              </a:spcAft>
            </a:pPr>
            <a:r>
              <a:rPr lang="en-GB" b="1">
                <a:solidFill>
                  <a:srgbClr val="FFFF00"/>
                </a:solidFill>
              </a:rPr>
              <a:t>Unit - 6</a:t>
            </a:r>
            <a:endParaRPr lang="en-GB" b="1" dirty="0">
              <a:solidFill>
                <a:srgbClr val="FFFF00"/>
              </a:solidFill>
            </a:endParaRPr>
          </a:p>
        </p:txBody>
      </p:sp>
    </p:spTree>
    <p:extLst>
      <p:ext uri="{BB962C8B-B14F-4D97-AF65-F5344CB8AC3E}">
        <p14:creationId xmlns:p14="http://schemas.microsoft.com/office/powerpoint/2010/main" val="2640633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xmlns=""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r="-1"/>
          <a:stretch/>
        </p:blipFill>
        <p:spPr>
          <a:xfrm>
            <a:off x="19475" y="10"/>
            <a:ext cx="12191979" cy="6857990"/>
          </a:xfrm>
          <a:prstGeom prst="rect">
            <a:avLst/>
          </a:prstGeom>
        </p:spPr>
      </p:pic>
      <p:grpSp>
        <p:nvGrpSpPr>
          <p:cNvPr id="11" name="Group 10">
            <a:extLst>
              <a:ext uri="{FF2B5EF4-FFF2-40B4-BE49-F238E27FC236}">
                <a16:creationId xmlns:a16="http://schemas.microsoft.com/office/drawing/2014/main" xmlns="" id="{B807E132-86B1-4B07-45D4-28F54B493B0A}"/>
              </a:ext>
            </a:extLst>
          </p:cNvPr>
          <p:cNvGrpSpPr/>
          <p:nvPr/>
        </p:nvGrpSpPr>
        <p:grpSpPr>
          <a:xfrm>
            <a:off x="2996452" y="2694878"/>
            <a:ext cx="6199095" cy="2069298"/>
            <a:chOff x="2996452" y="2694878"/>
            <a:chExt cx="6199095" cy="2069298"/>
          </a:xfrm>
        </p:grpSpPr>
        <p:sp>
          <p:nvSpPr>
            <p:cNvPr id="4" name="Oval 3">
              <a:extLst>
                <a:ext uri="{FF2B5EF4-FFF2-40B4-BE49-F238E27FC236}">
                  <a16:creationId xmlns:a16="http://schemas.microsoft.com/office/drawing/2014/main" xmlns="" id="{68CEFACD-BECF-82CB-B12E-916F7C8791F1}"/>
                </a:ext>
              </a:extLst>
            </p:cNvPr>
            <p:cNvSpPr/>
            <p:nvPr/>
          </p:nvSpPr>
          <p:spPr>
            <a:xfrm>
              <a:off x="2996452" y="2694878"/>
              <a:ext cx="6199095" cy="2069298"/>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xmlns="" id="{D46321A3-DD5E-08D9-40E5-F76B54A8CD3F}"/>
                </a:ext>
              </a:extLst>
            </p:cNvPr>
            <p:cNvSpPr txBox="1"/>
            <p:nvPr/>
          </p:nvSpPr>
          <p:spPr>
            <a:xfrm>
              <a:off x="3806591" y="2944697"/>
              <a:ext cx="4591455" cy="1569660"/>
            </a:xfrm>
            <a:prstGeom prst="rect">
              <a:avLst/>
            </a:prstGeom>
            <a:noFill/>
          </p:spPr>
          <p:txBody>
            <a:bodyPr wrap="square" rtlCol="0">
              <a:spAutoFit/>
            </a:bodyPr>
            <a:lstStyle/>
            <a:p>
              <a:pPr algn="ctr"/>
              <a:r>
                <a:rPr lang="en-US" sz="4800" b="1" dirty="0">
                  <a:solidFill>
                    <a:schemeClr val="bg1">
                      <a:lumMod val="95000"/>
                    </a:schemeClr>
                  </a:solidFill>
                </a:rPr>
                <a:t>Magnetic material</a:t>
              </a:r>
            </a:p>
          </p:txBody>
        </p:sp>
      </p:grpSp>
    </p:spTree>
    <p:extLst>
      <p:ext uri="{BB962C8B-B14F-4D97-AF65-F5344CB8AC3E}">
        <p14:creationId xmlns:p14="http://schemas.microsoft.com/office/powerpoint/2010/main" val="2968067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6AC75E-1E29-B6F1-17DE-8AD693A4B491}"/>
              </a:ext>
            </a:extLst>
          </p:cNvPr>
          <p:cNvSpPr>
            <a:spLocks noGrp="1"/>
          </p:cNvSpPr>
          <p:nvPr>
            <p:ph type="title"/>
          </p:nvPr>
        </p:nvSpPr>
        <p:spPr>
          <a:xfrm>
            <a:off x="1066800" y="88800"/>
            <a:ext cx="10058400" cy="1371600"/>
          </a:xfrm>
        </p:spPr>
        <p:txBody>
          <a:bodyPr rtlCol="0">
            <a:normAutofit/>
          </a:bodyPr>
          <a:lstStyle/>
          <a:p>
            <a:pPr algn="ctr" rtl="0"/>
            <a:r>
              <a:rPr lang="en-GB" b="1" dirty="0">
                <a:solidFill>
                  <a:schemeClr val="tx1"/>
                </a:solidFill>
              </a:rPr>
              <a:t>Magnetic field</a:t>
            </a:r>
          </a:p>
        </p:txBody>
      </p:sp>
      <p:sp>
        <p:nvSpPr>
          <p:cNvPr id="3" name="TextBox 2">
            <a:extLst>
              <a:ext uri="{FF2B5EF4-FFF2-40B4-BE49-F238E27FC236}">
                <a16:creationId xmlns:a16="http://schemas.microsoft.com/office/drawing/2014/main" xmlns="" id="{7A45B37D-1DC4-6076-D410-F730AD5A6393}"/>
              </a:ext>
            </a:extLst>
          </p:cNvPr>
          <p:cNvSpPr txBox="1"/>
          <p:nvPr/>
        </p:nvSpPr>
        <p:spPr>
          <a:xfrm>
            <a:off x="1066800" y="1460400"/>
            <a:ext cx="10058400" cy="2031325"/>
          </a:xfrm>
          <a:prstGeom prst="rect">
            <a:avLst/>
          </a:prstGeom>
          <a:noFill/>
        </p:spPr>
        <p:txBody>
          <a:bodyPr wrap="square">
            <a:spAutoFit/>
          </a:bodyPr>
          <a:lstStyle/>
          <a:p>
            <a:pPr marL="457200" indent="-457200" algn="just">
              <a:lnSpc>
                <a:spcPct val="150000"/>
              </a:lnSpc>
              <a:buFont typeface="Wingdings" pitchFamily="2" charset="2"/>
              <a:buChar char="q"/>
            </a:pPr>
            <a:r>
              <a:rPr lang="en-IN" sz="2800" b="1" i="0" dirty="0">
                <a:solidFill>
                  <a:srgbClr val="C00000"/>
                </a:solidFill>
                <a:effectLst/>
                <a:ea typeface="Apple Color Emoji" pitchFamily="2" charset="0"/>
                <a:cs typeface="Bangla Sangam MN" panose="02000000000000000000" pitchFamily="2" charset="0"/>
              </a:rPr>
              <a:t>Created by current through a wire. </a:t>
            </a:r>
          </a:p>
          <a:p>
            <a:pPr algn="just"/>
            <a:r>
              <a:rPr lang="en-IN" sz="2800" b="1" dirty="0">
                <a:solidFill>
                  <a:srgbClr val="C00000"/>
                </a:solidFill>
                <a:latin typeface="Roboto" panose="020F0502020204030204" pitchFamily="34" charset="0"/>
                <a:ea typeface="Apple Color Emoji" pitchFamily="2" charset="0"/>
                <a:cs typeface="Bangla Sangam MN" panose="02000000000000000000" pitchFamily="2" charset="0"/>
              </a:rPr>
              <a:t>	</a:t>
            </a:r>
            <a:r>
              <a:rPr lang="en-IN" sz="2800" dirty="0">
                <a:solidFill>
                  <a:srgbClr val="333333"/>
                </a:solidFill>
                <a:latin typeface="Roboto" panose="020F0502020204030204" pitchFamily="34" charset="0"/>
                <a:ea typeface="Apple Color Emoji" pitchFamily="2" charset="0"/>
                <a:cs typeface="Bangla Sangam MN" panose="02000000000000000000" pitchFamily="2" charset="0"/>
              </a:rPr>
              <a:t>m</a:t>
            </a:r>
            <a:r>
              <a:rPr lang="en-IN" sz="2800" b="0" i="0" dirty="0">
                <a:solidFill>
                  <a:srgbClr val="333333"/>
                </a:solidFill>
                <a:effectLst/>
                <a:latin typeface="Roboto" panose="020F0502020204030204" pitchFamily="34" charset="0"/>
              </a:rPr>
              <a:t>oving charges produce magnetic fields which are 	proportional to the current, and hence a 	current carrying 	conductor produces a magnetic affect around it.</a:t>
            </a:r>
            <a:endParaRPr lang="en-IN" sz="2800" b="1" dirty="0">
              <a:solidFill>
                <a:srgbClr val="C00000"/>
              </a:solidFill>
              <a:ea typeface="Apple Color Emoji" pitchFamily="2" charset="0"/>
              <a:cs typeface="Bangla Sangam MN" panose="02000000000000000000" pitchFamily="2" charset="0"/>
            </a:endParaRPr>
          </a:p>
        </p:txBody>
      </p:sp>
      <p:pic>
        <p:nvPicPr>
          <p:cNvPr id="5" name="Picture 4">
            <a:extLst>
              <a:ext uri="{FF2B5EF4-FFF2-40B4-BE49-F238E27FC236}">
                <a16:creationId xmlns:a16="http://schemas.microsoft.com/office/drawing/2014/main" xmlns="" id="{A551B46F-DBD2-16DC-6F76-6C93C32B1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326" y="3720907"/>
            <a:ext cx="3531348" cy="2520652"/>
          </a:xfrm>
          <a:prstGeom prst="rect">
            <a:avLst/>
          </a:prstGeom>
        </p:spPr>
      </p:pic>
    </p:spTree>
    <p:extLst>
      <p:ext uri="{BB962C8B-B14F-4D97-AF65-F5344CB8AC3E}">
        <p14:creationId xmlns:p14="http://schemas.microsoft.com/office/powerpoint/2010/main" val="1486778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F9182A-7892-6613-CC07-D7168B26C4D3}"/>
              </a:ext>
            </a:extLst>
          </p:cNvPr>
          <p:cNvSpPr>
            <a:spLocks noGrp="1"/>
          </p:cNvSpPr>
          <p:nvPr>
            <p:ph type="title"/>
          </p:nvPr>
        </p:nvSpPr>
        <p:spPr>
          <a:xfrm>
            <a:off x="1066800" y="88800"/>
            <a:ext cx="10058400" cy="1371600"/>
          </a:xfrm>
        </p:spPr>
        <p:txBody>
          <a:bodyPr rtlCol="0">
            <a:normAutofit/>
          </a:bodyPr>
          <a:lstStyle/>
          <a:p>
            <a:pPr algn="ctr" rtl="0"/>
            <a:r>
              <a:rPr lang="en-GB" b="1" dirty="0">
                <a:solidFill>
                  <a:schemeClr val="tx1"/>
                </a:solidFill>
              </a:rPr>
              <a:t>Origin of magnetism</a:t>
            </a:r>
          </a:p>
        </p:txBody>
      </p:sp>
      <p:sp>
        <p:nvSpPr>
          <p:cNvPr id="3" name="TextBox 2">
            <a:extLst>
              <a:ext uri="{FF2B5EF4-FFF2-40B4-BE49-F238E27FC236}">
                <a16:creationId xmlns:a16="http://schemas.microsoft.com/office/drawing/2014/main" xmlns="" id="{A68C9CC2-7C24-436C-DB00-22B26CD75F39}"/>
              </a:ext>
            </a:extLst>
          </p:cNvPr>
          <p:cNvSpPr txBox="1"/>
          <p:nvPr/>
        </p:nvSpPr>
        <p:spPr>
          <a:xfrm>
            <a:off x="926774" y="1648658"/>
            <a:ext cx="8482758" cy="1947969"/>
          </a:xfrm>
          <a:prstGeom prst="rect">
            <a:avLst/>
          </a:prstGeom>
          <a:noFill/>
        </p:spPr>
        <p:txBody>
          <a:bodyPr wrap="square">
            <a:spAutoFit/>
          </a:bodyPr>
          <a:lstStyle/>
          <a:p>
            <a:pPr marL="457200" indent="-457200" algn="just">
              <a:lnSpc>
                <a:spcPct val="150000"/>
              </a:lnSpc>
              <a:buFont typeface="Wingdings" pitchFamily="2" charset="2"/>
              <a:buChar char="q"/>
            </a:pPr>
            <a:r>
              <a:rPr lang="en-IN" sz="2800" b="1" i="0" dirty="0">
                <a:solidFill>
                  <a:srgbClr val="C00000"/>
                </a:solidFill>
                <a:effectLst/>
                <a:ea typeface="Apple Color Emoji" pitchFamily="2" charset="0"/>
                <a:cs typeface="Bangla Sangam MN" panose="02000000000000000000" pitchFamily="2" charset="0"/>
              </a:rPr>
              <a:t>Spin of electrons</a:t>
            </a:r>
          </a:p>
          <a:p>
            <a:pPr marL="457200" indent="-457200" algn="just">
              <a:lnSpc>
                <a:spcPct val="150000"/>
              </a:lnSpc>
              <a:buFont typeface="Wingdings" pitchFamily="2" charset="2"/>
              <a:buChar char="q"/>
            </a:pPr>
            <a:r>
              <a:rPr lang="en-IN" sz="2800" b="1" dirty="0">
                <a:solidFill>
                  <a:srgbClr val="C00000"/>
                </a:solidFill>
                <a:ea typeface="Apple Color Emoji" pitchFamily="2" charset="0"/>
                <a:cs typeface="Bangla Sangam MN" panose="02000000000000000000" pitchFamily="2" charset="0"/>
              </a:rPr>
              <a:t>Orbital motion of electrons</a:t>
            </a:r>
          </a:p>
          <a:p>
            <a:pPr marL="457200" indent="-457200" algn="just">
              <a:lnSpc>
                <a:spcPct val="150000"/>
              </a:lnSpc>
              <a:buFont typeface="Wingdings" pitchFamily="2" charset="2"/>
              <a:buChar char="q"/>
            </a:pPr>
            <a:r>
              <a:rPr lang="en-IN" sz="2800" b="1" dirty="0">
                <a:solidFill>
                  <a:srgbClr val="C00000"/>
                </a:solidFill>
                <a:ea typeface="Apple Color Emoji" pitchFamily="2" charset="0"/>
                <a:cs typeface="Bangla Sangam MN" panose="02000000000000000000" pitchFamily="2" charset="0"/>
              </a:rPr>
              <a:t>Nucleus spin (contribution is very small)</a:t>
            </a:r>
          </a:p>
        </p:txBody>
      </p:sp>
      <p:pic>
        <p:nvPicPr>
          <p:cNvPr id="5" name="Picture 4">
            <a:extLst>
              <a:ext uri="{FF2B5EF4-FFF2-40B4-BE49-F238E27FC236}">
                <a16:creationId xmlns:a16="http://schemas.microsoft.com/office/drawing/2014/main" xmlns="" id="{739BB799-5C5B-AD0E-607E-7B79C8308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538" y="3784885"/>
            <a:ext cx="8922481" cy="2629362"/>
          </a:xfrm>
          <a:prstGeom prst="rect">
            <a:avLst/>
          </a:prstGeom>
        </p:spPr>
      </p:pic>
    </p:spTree>
    <p:extLst>
      <p:ext uri="{BB962C8B-B14F-4D97-AF65-F5344CB8AC3E}">
        <p14:creationId xmlns:p14="http://schemas.microsoft.com/office/powerpoint/2010/main" val="1801587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C728D21E-CD5C-8BA4-BA7C-E5F1B3149E7B}"/>
              </a:ext>
            </a:extLst>
          </p:cNvPr>
          <p:cNvSpPr txBox="1"/>
          <p:nvPr/>
        </p:nvSpPr>
        <p:spPr>
          <a:xfrm>
            <a:off x="809065" y="1563451"/>
            <a:ext cx="10573870" cy="4455066"/>
          </a:xfrm>
          <a:prstGeom prst="rect">
            <a:avLst/>
          </a:prstGeom>
          <a:noFill/>
        </p:spPr>
        <p:txBody>
          <a:bodyPr wrap="square">
            <a:spAutoFit/>
          </a:bodyPr>
          <a:lstStyle/>
          <a:p>
            <a:pPr marL="285750" indent="-285750" algn="just">
              <a:lnSpc>
                <a:spcPct val="150000"/>
              </a:lnSpc>
              <a:buFont typeface="Courier New" panose="02070309020205020404" pitchFamily="49" charset="0"/>
              <a:buChar char="o"/>
            </a:pPr>
            <a:r>
              <a:rPr lang="en-US" sz="2100" b="1" dirty="0">
                <a:solidFill>
                  <a:srgbClr val="C00000"/>
                </a:solidFill>
              </a:rPr>
              <a:t>Magnetic Moment (m or </a:t>
            </a:r>
            <a:r>
              <a:rPr lang="en-US" sz="2100" b="1" dirty="0">
                <a:solidFill>
                  <a:srgbClr val="C00000"/>
                </a:solidFill>
                <a:sym typeface="Symbol" pitchFamily="2" charset="2"/>
              </a:rPr>
              <a:t></a:t>
            </a:r>
            <a:r>
              <a:rPr lang="en-IN" sz="2100" b="1" dirty="0">
                <a:solidFill>
                  <a:srgbClr val="C00000"/>
                </a:solidFill>
              </a:rPr>
              <a:t> </a:t>
            </a:r>
            <a:r>
              <a:rPr lang="en-US" sz="2100" b="1" dirty="0">
                <a:solidFill>
                  <a:srgbClr val="C00000"/>
                </a:solidFill>
              </a:rPr>
              <a:t>): </a:t>
            </a:r>
            <a:r>
              <a:rPr lang="en-US" sz="2100" dirty="0">
                <a:solidFill>
                  <a:srgbClr val="002060"/>
                </a:solidFill>
              </a:rPr>
              <a:t>Measure of the strength of the magnet.</a:t>
            </a:r>
            <a:r>
              <a:rPr lang="en-IN" sz="2100" dirty="0">
                <a:solidFill>
                  <a:srgbClr val="002060"/>
                </a:solidFill>
              </a:rPr>
              <a:t> Unit – Am</a:t>
            </a:r>
            <a:r>
              <a:rPr lang="en-IN" sz="2100" baseline="30000" dirty="0">
                <a:solidFill>
                  <a:srgbClr val="002060"/>
                </a:solidFill>
              </a:rPr>
              <a:t>2</a:t>
            </a:r>
            <a:r>
              <a:rPr lang="en-IN" sz="2100" dirty="0">
                <a:solidFill>
                  <a:srgbClr val="002060"/>
                </a:solidFill>
              </a:rPr>
              <a:t> . For current loop m = IA</a:t>
            </a:r>
          </a:p>
          <a:p>
            <a:pPr marL="285750" indent="-285750" algn="just">
              <a:lnSpc>
                <a:spcPct val="150000"/>
              </a:lnSpc>
              <a:buFont typeface="Courier New" panose="02070309020205020404" pitchFamily="49" charset="0"/>
              <a:buChar char="o"/>
            </a:pPr>
            <a:r>
              <a:rPr lang="en-US" sz="2100" b="1" dirty="0">
                <a:solidFill>
                  <a:srgbClr val="C00000"/>
                </a:solidFill>
              </a:rPr>
              <a:t>Magnetic field strength/Magnetizing field (H): </a:t>
            </a:r>
            <a:r>
              <a:rPr lang="en-US" sz="2100" dirty="0">
                <a:solidFill>
                  <a:srgbClr val="002060"/>
                </a:solidFill>
              </a:rPr>
              <a:t>Measure of the strength of the externally applied field.</a:t>
            </a:r>
            <a:r>
              <a:rPr lang="en-IN" sz="2100" dirty="0">
                <a:solidFill>
                  <a:srgbClr val="002060"/>
                </a:solidFill>
              </a:rPr>
              <a:t> Unit - A/m.</a:t>
            </a:r>
          </a:p>
          <a:p>
            <a:pPr marL="285750" indent="-285750" algn="just">
              <a:lnSpc>
                <a:spcPct val="150000"/>
              </a:lnSpc>
              <a:buFont typeface="Courier New" panose="02070309020205020404" pitchFamily="49" charset="0"/>
              <a:buChar char="o"/>
            </a:pPr>
            <a:r>
              <a:rPr lang="en-US" sz="2100" b="1" dirty="0">
                <a:solidFill>
                  <a:srgbClr val="C00000"/>
                </a:solidFill>
              </a:rPr>
              <a:t>Magnetization (M):</a:t>
            </a:r>
            <a:r>
              <a:rPr lang="en-US" sz="2100" dirty="0">
                <a:solidFill>
                  <a:srgbClr val="C00000"/>
                </a:solidFill>
              </a:rPr>
              <a:t> </a:t>
            </a:r>
            <a:r>
              <a:rPr lang="en-US" sz="2100" dirty="0">
                <a:solidFill>
                  <a:srgbClr val="002060"/>
                </a:solidFill>
              </a:rPr>
              <a:t>magnetic moment (m) per unit volume (V). Unit - A/m. When magnetic material is placed in an external magnetic field, it  acquires magnetic moment. M measures the materials response to the applied field H. </a:t>
            </a:r>
          </a:p>
          <a:p>
            <a:pPr marL="285750" indent="-285750" algn="just">
              <a:lnSpc>
                <a:spcPct val="150000"/>
              </a:lnSpc>
              <a:buFont typeface="Courier New" panose="02070309020205020404" pitchFamily="49" charset="0"/>
              <a:buChar char="o"/>
            </a:pPr>
            <a:r>
              <a:rPr lang="en-US" sz="2100" b="1" dirty="0">
                <a:solidFill>
                  <a:srgbClr val="C00000"/>
                </a:solidFill>
              </a:rPr>
              <a:t>Magnetic induction/Magnetic flux density (B): </a:t>
            </a:r>
            <a:r>
              <a:rPr lang="en-US" sz="2100" dirty="0">
                <a:solidFill>
                  <a:srgbClr val="002060"/>
                </a:solidFill>
              </a:rPr>
              <a:t>Magnetic flux per unit area. Measure no of field lines inside the material per unit area. Units- Tesla or Weber/m</a:t>
            </a:r>
            <a:r>
              <a:rPr lang="en-US" sz="2100" baseline="30000" dirty="0">
                <a:solidFill>
                  <a:srgbClr val="002060"/>
                </a:solidFill>
              </a:rPr>
              <a:t>2</a:t>
            </a:r>
            <a:r>
              <a:rPr lang="en-US" sz="2100" dirty="0">
                <a:solidFill>
                  <a:srgbClr val="002060"/>
                </a:solidFill>
              </a:rPr>
              <a:t>.</a:t>
            </a:r>
          </a:p>
        </p:txBody>
      </p:sp>
      <p:sp>
        <p:nvSpPr>
          <p:cNvPr id="4" name="Title 1">
            <a:extLst>
              <a:ext uri="{FF2B5EF4-FFF2-40B4-BE49-F238E27FC236}">
                <a16:creationId xmlns:a16="http://schemas.microsoft.com/office/drawing/2014/main" xmlns="" id="{E25DA5F4-B337-CA46-2863-F6A0E276B0C8}"/>
              </a:ext>
            </a:extLst>
          </p:cNvPr>
          <p:cNvSpPr>
            <a:spLocks noGrp="1"/>
          </p:cNvSpPr>
          <p:nvPr>
            <p:ph type="title"/>
          </p:nvPr>
        </p:nvSpPr>
        <p:spPr>
          <a:xfrm>
            <a:off x="1066800" y="88800"/>
            <a:ext cx="10058400" cy="1371600"/>
          </a:xfrm>
        </p:spPr>
        <p:txBody>
          <a:bodyPr rtlCol="0">
            <a:normAutofit/>
          </a:bodyPr>
          <a:lstStyle/>
          <a:p>
            <a:pPr algn="ctr" rtl="0"/>
            <a:r>
              <a:rPr lang="en-GB" b="1" dirty="0">
                <a:solidFill>
                  <a:schemeClr val="tx1"/>
                </a:solidFill>
              </a:rPr>
              <a:t>Parameters (in magnetism)</a:t>
            </a:r>
          </a:p>
        </p:txBody>
      </p:sp>
    </p:spTree>
    <p:extLst>
      <p:ext uri="{BB962C8B-B14F-4D97-AF65-F5344CB8AC3E}">
        <p14:creationId xmlns:p14="http://schemas.microsoft.com/office/powerpoint/2010/main" val="1118273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18E8C3E-64F5-D4EB-F15E-267EB43C8005}"/>
              </a:ext>
            </a:extLst>
          </p:cNvPr>
          <p:cNvSpPr txBox="1"/>
          <p:nvPr/>
        </p:nvSpPr>
        <p:spPr>
          <a:xfrm>
            <a:off x="986118" y="528028"/>
            <a:ext cx="10219764" cy="1107996"/>
          </a:xfrm>
          <a:prstGeom prst="rect">
            <a:avLst/>
          </a:prstGeom>
          <a:noFill/>
        </p:spPr>
        <p:txBody>
          <a:bodyPr wrap="square">
            <a:spAutoFit/>
          </a:bodyPr>
          <a:lstStyle/>
          <a:p>
            <a:pPr marL="285750" indent="-285750" algn="just">
              <a:lnSpc>
                <a:spcPct val="150000"/>
              </a:lnSpc>
              <a:buFont typeface="Courier New" panose="02070309020205020404" pitchFamily="49" charset="0"/>
              <a:buChar char="o"/>
            </a:pPr>
            <a:r>
              <a:rPr lang="en-US" sz="2200" b="1" dirty="0">
                <a:solidFill>
                  <a:srgbClr val="C00000"/>
                </a:solidFill>
              </a:rPr>
              <a:t>Magnetic susceptibility (</a:t>
            </a:r>
            <a:r>
              <a:rPr lang="en-US" sz="2200" b="1" dirty="0">
                <a:solidFill>
                  <a:srgbClr val="C00000"/>
                </a:solidFill>
                <a:latin typeface="Symbol" pitchFamily="2" charset="2"/>
              </a:rPr>
              <a:t>c</a:t>
            </a:r>
            <a:r>
              <a:rPr lang="en-US" sz="2200" b="1" baseline="-25000" dirty="0">
                <a:solidFill>
                  <a:srgbClr val="C00000"/>
                </a:solidFill>
                <a:latin typeface="+mj-lt"/>
              </a:rPr>
              <a:t>m</a:t>
            </a:r>
            <a:r>
              <a:rPr lang="en-US" sz="2200" b="1" dirty="0">
                <a:solidFill>
                  <a:srgbClr val="C00000"/>
                </a:solidFill>
              </a:rPr>
              <a:t>): </a:t>
            </a:r>
            <a:r>
              <a:rPr lang="en-US" sz="2200" dirty="0"/>
              <a:t>measure how easily material can be magnetized in presence of external magnetic field. Unitless.</a:t>
            </a:r>
          </a:p>
        </p:txBody>
      </p:sp>
      <p:grpSp>
        <p:nvGrpSpPr>
          <p:cNvPr id="11" name="Group 10">
            <a:extLst>
              <a:ext uri="{FF2B5EF4-FFF2-40B4-BE49-F238E27FC236}">
                <a16:creationId xmlns:a16="http://schemas.microsoft.com/office/drawing/2014/main" xmlns="" id="{ECB747EA-EACA-9DC7-BE91-2242B5FF32A2}"/>
              </a:ext>
            </a:extLst>
          </p:cNvPr>
          <p:cNvGrpSpPr/>
          <p:nvPr/>
        </p:nvGrpSpPr>
        <p:grpSpPr>
          <a:xfrm>
            <a:off x="2991833" y="2877332"/>
            <a:ext cx="639720" cy="214560"/>
            <a:chOff x="2991833" y="2877332"/>
            <a:chExt cx="639720" cy="21456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xmlns="" id="{FB91FAC0-DBDD-4EF7-2A7C-E09EC9FE61A0}"/>
                    </a:ext>
                  </a:extLst>
                </p14:cNvPr>
                <p14:cNvContentPartPr/>
                <p14:nvPr/>
              </p14:nvContentPartPr>
              <p14:xfrm>
                <a:off x="2991833" y="2877332"/>
                <a:ext cx="242280" cy="214560"/>
              </p14:xfrm>
            </p:contentPart>
          </mc:Choice>
          <mc:Fallback xmlns="">
            <p:pic>
              <p:nvPicPr>
                <p:cNvPr id="3" name="Ink 2">
                  <a:extLst>
                    <a:ext uri="{FF2B5EF4-FFF2-40B4-BE49-F238E27FC236}">
                      <a16:creationId xmlns:a16="http://schemas.microsoft.com/office/drawing/2014/main" id="{FB91FAC0-DBDD-4EF7-2A7C-E09EC9FE61A0}"/>
                    </a:ext>
                  </a:extLst>
                </p:cNvPr>
                <p:cNvPicPr/>
                <p:nvPr/>
              </p:nvPicPr>
              <p:blipFill>
                <a:blip r:embed="rId3"/>
                <a:stretch>
                  <a:fillRect/>
                </a:stretch>
              </p:blipFill>
              <p:spPr>
                <a:xfrm>
                  <a:off x="2976713" y="2862212"/>
                  <a:ext cx="2728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xmlns="" id="{2732E2CB-D4C0-8209-4EC4-0F6C78558EBE}"/>
                    </a:ext>
                  </a:extLst>
                </p14:cNvPr>
                <p14:cNvContentPartPr/>
                <p14:nvPr/>
              </p14:nvContentPartPr>
              <p14:xfrm>
                <a:off x="3449033" y="2971652"/>
                <a:ext cx="135000" cy="15120"/>
              </p14:xfrm>
            </p:contentPart>
          </mc:Choice>
          <mc:Fallback xmlns="">
            <p:pic>
              <p:nvPicPr>
                <p:cNvPr id="6" name="Ink 5">
                  <a:extLst>
                    <a:ext uri="{FF2B5EF4-FFF2-40B4-BE49-F238E27FC236}">
                      <a16:creationId xmlns:a16="http://schemas.microsoft.com/office/drawing/2014/main" id="{2732E2CB-D4C0-8209-4EC4-0F6C78558EBE}"/>
                    </a:ext>
                  </a:extLst>
                </p:cNvPr>
                <p:cNvPicPr/>
                <p:nvPr/>
              </p:nvPicPr>
              <p:blipFill>
                <a:blip r:embed="rId5"/>
                <a:stretch>
                  <a:fillRect/>
                </a:stretch>
              </p:blipFill>
              <p:spPr>
                <a:xfrm>
                  <a:off x="3433913" y="2956532"/>
                  <a:ext cx="1652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xmlns="" id="{9B72CC2A-E6C0-814B-8ED8-C87E064D6208}"/>
                    </a:ext>
                  </a:extLst>
                </p14:cNvPr>
                <p14:cNvContentPartPr/>
                <p14:nvPr/>
              </p14:nvContentPartPr>
              <p14:xfrm>
                <a:off x="3462353" y="3038972"/>
                <a:ext cx="169200" cy="33840"/>
              </p14:xfrm>
            </p:contentPart>
          </mc:Choice>
          <mc:Fallback xmlns="">
            <p:pic>
              <p:nvPicPr>
                <p:cNvPr id="7" name="Ink 6">
                  <a:extLst>
                    <a:ext uri="{FF2B5EF4-FFF2-40B4-BE49-F238E27FC236}">
                      <a16:creationId xmlns:a16="http://schemas.microsoft.com/office/drawing/2014/main" id="{9B72CC2A-E6C0-814B-8ED8-C87E064D6208}"/>
                    </a:ext>
                  </a:extLst>
                </p:cNvPr>
                <p:cNvPicPr/>
                <p:nvPr/>
              </p:nvPicPr>
              <p:blipFill>
                <a:blip r:embed="rId7"/>
                <a:stretch>
                  <a:fillRect/>
                </a:stretch>
              </p:blipFill>
              <p:spPr>
                <a:xfrm>
                  <a:off x="3447233" y="3023492"/>
                  <a:ext cx="199800" cy="64440"/>
                </a:xfrm>
                <a:prstGeom prst="rect">
                  <a:avLst/>
                </a:prstGeom>
              </p:spPr>
            </p:pic>
          </mc:Fallback>
        </mc:AlternateContent>
      </p:grpSp>
      <p:grpSp>
        <p:nvGrpSpPr>
          <p:cNvPr id="10" name="Group 9">
            <a:extLst>
              <a:ext uri="{FF2B5EF4-FFF2-40B4-BE49-F238E27FC236}">
                <a16:creationId xmlns:a16="http://schemas.microsoft.com/office/drawing/2014/main" xmlns="" id="{B7CB10F8-3FAE-0251-A571-8640439F4000}"/>
              </a:ext>
            </a:extLst>
          </p:cNvPr>
          <p:cNvGrpSpPr/>
          <p:nvPr/>
        </p:nvGrpSpPr>
        <p:grpSpPr>
          <a:xfrm>
            <a:off x="4000193" y="2837012"/>
            <a:ext cx="403920" cy="233640"/>
            <a:chOff x="4000193" y="2837012"/>
            <a:chExt cx="403920" cy="233640"/>
          </a:xfrm>
        </p:grpSpPr>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xmlns="" id="{5F5ABD69-B73B-C14D-9B52-8FE811818E4E}"/>
                    </a:ext>
                  </a:extLst>
                </p14:cNvPr>
                <p14:cNvContentPartPr/>
                <p14:nvPr/>
              </p14:nvContentPartPr>
              <p14:xfrm>
                <a:off x="4000193" y="2837012"/>
                <a:ext cx="294120" cy="233640"/>
              </p14:xfrm>
            </p:contentPart>
          </mc:Choice>
          <mc:Fallback xmlns="">
            <p:pic>
              <p:nvPicPr>
                <p:cNvPr id="8" name="Ink 7">
                  <a:extLst>
                    <a:ext uri="{FF2B5EF4-FFF2-40B4-BE49-F238E27FC236}">
                      <a16:creationId xmlns:a16="http://schemas.microsoft.com/office/drawing/2014/main" id="{5F5ABD69-B73B-C14D-9B52-8FE811818E4E}"/>
                    </a:ext>
                  </a:extLst>
                </p:cNvPr>
                <p:cNvPicPr/>
                <p:nvPr/>
              </p:nvPicPr>
              <p:blipFill>
                <a:blip r:embed="rId9"/>
                <a:stretch>
                  <a:fillRect/>
                </a:stretch>
              </p:blipFill>
              <p:spPr>
                <a:xfrm>
                  <a:off x="3985073" y="2821892"/>
                  <a:ext cx="3243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xmlns="" id="{38AA3F40-BAC8-5132-034D-B333BFAA2B60}"/>
                    </a:ext>
                  </a:extLst>
                </p14:cNvPr>
                <p14:cNvContentPartPr/>
                <p14:nvPr/>
              </p14:nvContentPartPr>
              <p14:xfrm>
                <a:off x="4350113" y="2998652"/>
                <a:ext cx="54000" cy="67680"/>
              </p14:xfrm>
            </p:contentPart>
          </mc:Choice>
          <mc:Fallback xmlns="">
            <p:pic>
              <p:nvPicPr>
                <p:cNvPr id="9" name="Ink 8">
                  <a:extLst>
                    <a:ext uri="{FF2B5EF4-FFF2-40B4-BE49-F238E27FC236}">
                      <a16:creationId xmlns:a16="http://schemas.microsoft.com/office/drawing/2014/main" id="{38AA3F40-BAC8-5132-034D-B333BFAA2B60}"/>
                    </a:ext>
                  </a:extLst>
                </p:cNvPr>
                <p:cNvPicPr/>
                <p:nvPr/>
              </p:nvPicPr>
              <p:blipFill>
                <a:blip r:embed="rId11"/>
                <a:stretch>
                  <a:fillRect/>
                </a:stretch>
              </p:blipFill>
              <p:spPr>
                <a:xfrm>
                  <a:off x="4334633" y="2983172"/>
                  <a:ext cx="84600" cy="97920"/>
                </a:xfrm>
                <a:prstGeom prst="rect">
                  <a:avLst/>
                </a:prstGeom>
              </p:spPr>
            </p:pic>
          </mc:Fallback>
        </mc:AlternateContent>
      </p:grpSp>
      <p:grpSp>
        <p:nvGrpSpPr>
          <p:cNvPr id="24" name="Group 23">
            <a:extLst>
              <a:ext uri="{FF2B5EF4-FFF2-40B4-BE49-F238E27FC236}">
                <a16:creationId xmlns:a16="http://schemas.microsoft.com/office/drawing/2014/main" xmlns="" id="{725E4FF8-37A9-DE5A-D924-8D3716D1D5EC}"/>
              </a:ext>
            </a:extLst>
          </p:cNvPr>
          <p:cNvGrpSpPr/>
          <p:nvPr/>
        </p:nvGrpSpPr>
        <p:grpSpPr>
          <a:xfrm>
            <a:off x="4592033" y="2635412"/>
            <a:ext cx="1358280" cy="396360"/>
            <a:chOff x="4592033" y="2635412"/>
            <a:chExt cx="1358280" cy="396360"/>
          </a:xfrm>
        </p:grpSpPr>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xmlns="" id="{EA370A79-FC29-F3D4-0980-DBD281EB645B}"/>
                    </a:ext>
                  </a:extLst>
                </p14:cNvPr>
                <p14:cNvContentPartPr/>
                <p14:nvPr/>
              </p14:nvContentPartPr>
              <p14:xfrm>
                <a:off x="4592033" y="2743052"/>
                <a:ext cx="132120" cy="288720"/>
              </p14:xfrm>
            </p:contentPart>
          </mc:Choice>
          <mc:Fallback xmlns="">
            <p:pic>
              <p:nvPicPr>
                <p:cNvPr id="12" name="Ink 11">
                  <a:extLst>
                    <a:ext uri="{FF2B5EF4-FFF2-40B4-BE49-F238E27FC236}">
                      <a16:creationId xmlns:a16="http://schemas.microsoft.com/office/drawing/2014/main" id="{EA370A79-FC29-F3D4-0980-DBD281EB645B}"/>
                    </a:ext>
                  </a:extLst>
                </p:cNvPr>
                <p:cNvPicPr/>
                <p:nvPr/>
              </p:nvPicPr>
              <p:blipFill>
                <a:blip r:embed="rId13"/>
                <a:stretch>
                  <a:fillRect/>
                </a:stretch>
              </p:blipFill>
              <p:spPr>
                <a:xfrm>
                  <a:off x="4576913" y="2727932"/>
                  <a:ext cx="16236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xmlns="" id="{D81A8A25-93FD-795C-5527-88858856F500}"/>
                    </a:ext>
                  </a:extLst>
                </p14:cNvPr>
                <p14:cNvContentPartPr/>
                <p14:nvPr/>
              </p14:nvContentPartPr>
              <p14:xfrm>
                <a:off x="4847633" y="2783372"/>
                <a:ext cx="33120" cy="200160"/>
              </p14:xfrm>
            </p:contentPart>
          </mc:Choice>
          <mc:Fallback xmlns="">
            <p:pic>
              <p:nvPicPr>
                <p:cNvPr id="13" name="Ink 12">
                  <a:extLst>
                    <a:ext uri="{FF2B5EF4-FFF2-40B4-BE49-F238E27FC236}">
                      <a16:creationId xmlns:a16="http://schemas.microsoft.com/office/drawing/2014/main" id="{D81A8A25-93FD-795C-5527-88858856F500}"/>
                    </a:ext>
                  </a:extLst>
                </p:cNvPr>
                <p:cNvPicPr/>
                <p:nvPr/>
              </p:nvPicPr>
              <p:blipFill>
                <a:blip r:embed="rId15"/>
                <a:stretch>
                  <a:fillRect/>
                </a:stretch>
              </p:blipFill>
              <p:spPr>
                <a:xfrm>
                  <a:off x="4832153" y="2768252"/>
                  <a:ext cx="633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xmlns="" id="{E1D23AFE-2E9B-F601-5F4B-EDD58C96AB1A}"/>
                    </a:ext>
                  </a:extLst>
                </p14:cNvPr>
                <p14:cNvContentPartPr/>
                <p14:nvPr/>
              </p14:nvContentPartPr>
              <p14:xfrm>
                <a:off x="4847633" y="2783372"/>
                <a:ext cx="165960" cy="196560"/>
              </p14:xfrm>
            </p:contentPart>
          </mc:Choice>
          <mc:Fallback xmlns="">
            <p:pic>
              <p:nvPicPr>
                <p:cNvPr id="14" name="Ink 13">
                  <a:extLst>
                    <a:ext uri="{FF2B5EF4-FFF2-40B4-BE49-F238E27FC236}">
                      <a16:creationId xmlns:a16="http://schemas.microsoft.com/office/drawing/2014/main" id="{E1D23AFE-2E9B-F601-5F4B-EDD58C96AB1A}"/>
                    </a:ext>
                  </a:extLst>
                </p:cNvPr>
                <p:cNvPicPr/>
                <p:nvPr/>
              </p:nvPicPr>
              <p:blipFill>
                <a:blip r:embed="rId17"/>
                <a:stretch>
                  <a:fillRect/>
                </a:stretch>
              </p:blipFill>
              <p:spPr>
                <a:xfrm>
                  <a:off x="4832153" y="2768252"/>
                  <a:ext cx="1962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xmlns="" id="{92A2BF28-9535-7875-9459-CD7C331EBEDC}"/>
                    </a:ext>
                  </a:extLst>
                </p14:cNvPr>
                <p14:cNvContentPartPr/>
                <p14:nvPr/>
              </p14:nvContentPartPr>
              <p14:xfrm>
                <a:off x="5170193" y="2863652"/>
                <a:ext cx="161640" cy="28440"/>
              </p14:xfrm>
            </p:contentPart>
          </mc:Choice>
          <mc:Fallback xmlns="">
            <p:pic>
              <p:nvPicPr>
                <p:cNvPr id="16" name="Ink 15">
                  <a:extLst>
                    <a:ext uri="{FF2B5EF4-FFF2-40B4-BE49-F238E27FC236}">
                      <a16:creationId xmlns:a16="http://schemas.microsoft.com/office/drawing/2014/main" id="{92A2BF28-9535-7875-9459-CD7C331EBEDC}"/>
                    </a:ext>
                  </a:extLst>
                </p:cNvPr>
                <p:cNvPicPr/>
                <p:nvPr/>
              </p:nvPicPr>
              <p:blipFill>
                <a:blip r:embed="rId19"/>
                <a:stretch>
                  <a:fillRect/>
                </a:stretch>
              </p:blipFill>
              <p:spPr>
                <a:xfrm>
                  <a:off x="5155073" y="2848532"/>
                  <a:ext cx="1922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xmlns="" id="{8DFD9015-7452-7B03-E80E-F311CF4EE7E4}"/>
                    </a:ext>
                  </a:extLst>
                </p14:cNvPr>
                <p14:cNvContentPartPr/>
                <p14:nvPr/>
              </p14:nvContentPartPr>
              <p14:xfrm>
                <a:off x="5237513" y="2796692"/>
                <a:ext cx="53640" cy="174240"/>
              </p14:xfrm>
            </p:contentPart>
          </mc:Choice>
          <mc:Fallback xmlns="">
            <p:pic>
              <p:nvPicPr>
                <p:cNvPr id="17" name="Ink 16">
                  <a:extLst>
                    <a:ext uri="{FF2B5EF4-FFF2-40B4-BE49-F238E27FC236}">
                      <a16:creationId xmlns:a16="http://schemas.microsoft.com/office/drawing/2014/main" id="{8DFD9015-7452-7B03-E80E-F311CF4EE7E4}"/>
                    </a:ext>
                  </a:extLst>
                </p:cNvPr>
                <p:cNvPicPr/>
                <p:nvPr/>
              </p:nvPicPr>
              <p:blipFill>
                <a:blip r:embed="rId21"/>
                <a:stretch>
                  <a:fillRect/>
                </a:stretch>
              </p:blipFill>
              <p:spPr>
                <a:xfrm>
                  <a:off x="5222033" y="2781572"/>
                  <a:ext cx="842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xmlns="" id="{898851A5-8716-E46C-4CC4-14FB5926186C}"/>
                    </a:ext>
                  </a:extLst>
                </p14:cNvPr>
                <p14:cNvContentPartPr/>
                <p14:nvPr/>
              </p14:nvContentPartPr>
              <p14:xfrm>
                <a:off x="5479433" y="2756372"/>
                <a:ext cx="282600" cy="215640"/>
              </p14:xfrm>
            </p:contentPart>
          </mc:Choice>
          <mc:Fallback xmlns="">
            <p:pic>
              <p:nvPicPr>
                <p:cNvPr id="19" name="Ink 18">
                  <a:extLst>
                    <a:ext uri="{FF2B5EF4-FFF2-40B4-BE49-F238E27FC236}">
                      <a16:creationId xmlns:a16="http://schemas.microsoft.com/office/drawing/2014/main" id="{898851A5-8716-E46C-4CC4-14FB5926186C}"/>
                    </a:ext>
                  </a:extLst>
                </p:cNvPr>
                <p:cNvPicPr/>
                <p:nvPr/>
              </p:nvPicPr>
              <p:blipFill>
                <a:blip r:embed="rId23"/>
                <a:stretch>
                  <a:fillRect/>
                </a:stretch>
              </p:blipFill>
              <p:spPr>
                <a:xfrm>
                  <a:off x="5464313" y="2741252"/>
                  <a:ext cx="3132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xmlns="" id="{4F07B465-2678-9F43-8478-38CDA18ACC45}"/>
                    </a:ext>
                  </a:extLst>
                </p14:cNvPr>
                <p14:cNvContentPartPr/>
                <p14:nvPr/>
              </p14:nvContentPartPr>
              <p14:xfrm>
                <a:off x="5869313" y="2635412"/>
                <a:ext cx="81000" cy="326160"/>
              </p14:xfrm>
            </p:contentPart>
          </mc:Choice>
          <mc:Fallback xmlns="">
            <p:pic>
              <p:nvPicPr>
                <p:cNvPr id="23" name="Ink 22">
                  <a:extLst>
                    <a:ext uri="{FF2B5EF4-FFF2-40B4-BE49-F238E27FC236}">
                      <a16:creationId xmlns:a16="http://schemas.microsoft.com/office/drawing/2014/main" id="{4F07B465-2678-9F43-8478-38CDA18ACC45}"/>
                    </a:ext>
                  </a:extLst>
                </p:cNvPr>
                <p:cNvPicPr/>
                <p:nvPr/>
              </p:nvPicPr>
              <p:blipFill>
                <a:blip r:embed="rId25"/>
                <a:stretch>
                  <a:fillRect/>
                </a:stretch>
              </p:blipFill>
              <p:spPr>
                <a:xfrm>
                  <a:off x="5854193" y="2620292"/>
                  <a:ext cx="111600" cy="356760"/>
                </a:xfrm>
                <a:prstGeom prst="rect">
                  <a:avLst/>
                </a:prstGeom>
              </p:spPr>
            </p:pic>
          </mc:Fallback>
        </mc:AlternateContent>
      </p:grpSp>
      <p:grpSp>
        <p:nvGrpSpPr>
          <p:cNvPr id="30" name="Group 29">
            <a:extLst>
              <a:ext uri="{FF2B5EF4-FFF2-40B4-BE49-F238E27FC236}">
                <a16:creationId xmlns:a16="http://schemas.microsoft.com/office/drawing/2014/main" xmlns="" id="{D009D8C2-F652-6D34-4365-ECE4586AA080}"/>
              </a:ext>
            </a:extLst>
          </p:cNvPr>
          <p:cNvGrpSpPr/>
          <p:nvPr/>
        </p:nvGrpSpPr>
        <p:grpSpPr>
          <a:xfrm>
            <a:off x="3126113" y="3738092"/>
            <a:ext cx="423000" cy="236880"/>
            <a:chOff x="3126113" y="3738092"/>
            <a:chExt cx="423000" cy="236880"/>
          </a:xfrm>
        </p:grpSpPr>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xmlns="" id="{B1AE24A5-127E-878B-D4FA-E32948516BB8}"/>
                    </a:ext>
                  </a:extLst>
                </p14:cNvPr>
                <p14:cNvContentPartPr/>
                <p14:nvPr/>
              </p14:nvContentPartPr>
              <p14:xfrm>
                <a:off x="3126113" y="3751412"/>
                <a:ext cx="250560" cy="223560"/>
              </p14:xfrm>
            </p:contentPart>
          </mc:Choice>
          <mc:Fallback xmlns="">
            <p:pic>
              <p:nvPicPr>
                <p:cNvPr id="25" name="Ink 24">
                  <a:extLst>
                    <a:ext uri="{FF2B5EF4-FFF2-40B4-BE49-F238E27FC236}">
                      <a16:creationId xmlns:a16="http://schemas.microsoft.com/office/drawing/2014/main" id="{B1AE24A5-127E-878B-D4FA-E32948516BB8}"/>
                    </a:ext>
                  </a:extLst>
                </p:cNvPr>
                <p:cNvPicPr/>
                <p:nvPr/>
              </p:nvPicPr>
              <p:blipFill>
                <a:blip r:embed="rId27"/>
                <a:stretch>
                  <a:fillRect/>
                </a:stretch>
              </p:blipFill>
              <p:spPr>
                <a:xfrm>
                  <a:off x="3110993" y="3736292"/>
                  <a:ext cx="2811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xmlns="" id="{F8C74453-2DCB-0EF7-21AB-46CB2A4F6C17}"/>
                    </a:ext>
                  </a:extLst>
                </p14:cNvPr>
                <p14:cNvContentPartPr/>
                <p14:nvPr/>
              </p14:nvContentPartPr>
              <p14:xfrm>
                <a:off x="3395033" y="3765092"/>
                <a:ext cx="50040" cy="132840"/>
              </p14:xfrm>
            </p:contentPart>
          </mc:Choice>
          <mc:Fallback xmlns="">
            <p:pic>
              <p:nvPicPr>
                <p:cNvPr id="26" name="Ink 25">
                  <a:extLst>
                    <a:ext uri="{FF2B5EF4-FFF2-40B4-BE49-F238E27FC236}">
                      <a16:creationId xmlns:a16="http://schemas.microsoft.com/office/drawing/2014/main" id="{F8C74453-2DCB-0EF7-21AB-46CB2A4F6C17}"/>
                    </a:ext>
                  </a:extLst>
                </p:cNvPr>
                <p:cNvPicPr/>
                <p:nvPr/>
              </p:nvPicPr>
              <p:blipFill>
                <a:blip r:embed="rId29"/>
                <a:stretch>
                  <a:fillRect/>
                </a:stretch>
              </p:blipFill>
              <p:spPr>
                <a:xfrm>
                  <a:off x="3379913" y="3749612"/>
                  <a:ext cx="806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Ink 26">
                  <a:extLst>
                    <a:ext uri="{FF2B5EF4-FFF2-40B4-BE49-F238E27FC236}">
                      <a16:creationId xmlns:a16="http://schemas.microsoft.com/office/drawing/2014/main" xmlns="" id="{DB59D0E8-3FDA-B708-651F-3DE0035B5B69}"/>
                    </a:ext>
                  </a:extLst>
                </p14:cNvPr>
                <p14:cNvContentPartPr/>
                <p14:nvPr/>
              </p14:nvContentPartPr>
              <p14:xfrm>
                <a:off x="3408713" y="3738092"/>
                <a:ext cx="140400" cy="156600"/>
              </p14:xfrm>
            </p:contentPart>
          </mc:Choice>
          <mc:Fallback xmlns="">
            <p:pic>
              <p:nvPicPr>
                <p:cNvPr id="27" name="Ink 26">
                  <a:extLst>
                    <a:ext uri="{FF2B5EF4-FFF2-40B4-BE49-F238E27FC236}">
                      <a16:creationId xmlns:a16="http://schemas.microsoft.com/office/drawing/2014/main" id="{DB59D0E8-3FDA-B708-651F-3DE0035B5B69}"/>
                    </a:ext>
                  </a:extLst>
                </p:cNvPr>
                <p:cNvPicPr/>
                <p:nvPr/>
              </p:nvPicPr>
              <p:blipFill>
                <a:blip r:embed="rId31"/>
                <a:stretch>
                  <a:fillRect/>
                </a:stretch>
              </p:blipFill>
              <p:spPr>
                <a:xfrm>
                  <a:off x="3393233" y="3722972"/>
                  <a:ext cx="170640" cy="186840"/>
                </a:xfrm>
                <a:prstGeom prst="rect">
                  <a:avLst/>
                </a:prstGeom>
              </p:spPr>
            </p:pic>
          </mc:Fallback>
        </mc:AlternateContent>
      </p:grpSp>
      <p:grpSp>
        <p:nvGrpSpPr>
          <p:cNvPr id="33" name="Group 32">
            <a:extLst>
              <a:ext uri="{FF2B5EF4-FFF2-40B4-BE49-F238E27FC236}">
                <a16:creationId xmlns:a16="http://schemas.microsoft.com/office/drawing/2014/main" xmlns="" id="{7C400AD9-BFB1-C991-D68D-116E2D2B8906}"/>
              </a:ext>
            </a:extLst>
          </p:cNvPr>
          <p:cNvGrpSpPr/>
          <p:nvPr/>
        </p:nvGrpSpPr>
        <p:grpSpPr>
          <a:xfrm>
            <a:off x="3785273" y="3765092"/>
            <a:ext cx="182520" cy="102240"/>
            <a:chOff x="3785273" y="3765092"/>
            <a:chExt cx="182520" cy="102240"/>
          </a:xfrm>
        </p:grpSpPr>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xmlns="" id="{5CCBAF40-13ED-8C11-E6AD-AD9A88E58933}"/>
                    </a:ext>
                  </a:extLst>
                </p14:cNvPr>
                <p14:cNvContentPartPr/>
                <p14:nvPr/>
              </p14:nvContentPartPr>
              <p14:xfrm>
                <a:off x="3785273" y="3765092"/>
                <a:ext cx="123480" cy="46440"/>
              </p14:xfrm>
            </p:contentPart>
          </mc:Choice>
          <mc:Fallback xmlns="">
            <p:pic>
              <p:nvPicPr>
                <p:cNvPr id="31" name="Ink 30">
                  <a:extLst>
                    <a:ext uri="{FF2B5EF4-FFF2-40B4-BE49-F238E27FC236}">
                      <a16:creationId xmlns:a16="http://schemas.microsoft.com/office/drawing/2014/main" id="{5CCBAF40-13ED-8C11-E6AD-AD9A88E58933}"/>
                    </a:ext>
                  </a:extLst>
                </p:cNvPr>
                <p:cNvPicPr/>
                <p:nvPr/>
              </p:nvPicPr>
              <p:blipFill>
                <a:blip r:embed="rId33"/>
                <a:stretch>
                  <a:fillRect/>
                </a:stretch>
              </p:blipFill>
              <p:spPr>
                <a:xfrm>
                  <a:off x="3769793" y="3749612"/>
                  <a:ext cx="15408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xmlns="" id="{9D117DC2-150A-D85A-588E-71947456D453}"/>
                    </a:ext>
                  </a:extLst>
                </p14:cNvPr>
                <p14:cNvContentPartPr/>
                <p14:nvPr/>
              </p14:nvContentPartPr>
              <p14:xfrm>
                <a:off x="3806153" y="3832412"/>
                <a:ext cx="161640" cy="34920"/>
              </p14:xfrm>
            </p:contentPart>
          </mc:Choice>
          <mc:Fallback xmlns="">
            <p:pic>
              <p:nvPicPr>
                <p:cNvPr id="32" name="Ink 31">
                  <a:extLst>
                    <a:ext uri="{FF2B5EF4-FFF2-40B4-BE49-F238E27FC236}">
                      <a16:creationId xmlns:a16="http://schemas.microsoft.com/office/drawing/2014/main" id="{9D117DC2-150A-D85A-588E-71947456D453}"/>
                    </a:ext>
                  </a:extLst>
                </p:cNvPr>
                <p:cNvPicPr/>
                <p:nvPr/>
              </p:nvPicPr>
              <p:blipFill>
                <a:blip r:embed="rId35"/>
                <a:stretch>
                  <a:fillRect/>
                </a:stretch>
              </p:blipFill>
              <p:spPr>
                <a:xfrm>
                  <a:off x="3790673" y="3816932"/>
                  <a:ext cx="192240" cy="65520"/>
                </a:xfrm>
                <a:prstGeom prst="rect">
                  <a:avLst/>
                </a:prstGeom>
              </p:spPr>
            </p:pic>
          </mc:Fallback>
        </mc:AlternateContent>
      </p:grpSp>
      <p:grpSp>
        <p:nvGrpSpPr>
          <p:cNvPr id="44" name="Group 43">
            <a:extLst>
              <a:ext uri="{FF2B5EF4-FFF2-40B4-BE49-F238E27FC236}">
                <a16:creationId xmlns:a16="http://schemas.microsoft.com/office/drawing/2014/main" xmlns="" id="{9E877B8C-5F0F-766E-F2F0-E7C407A74C40}"/>
              </a:ext>
            </a:extLst>
          </p:cNvPr>
          <p:cNvGrpSpPr/>
          <p:nvPr/>
        </p:nvGrpSpPr>
        <p:grpSpPr>
          <a:xfrm>
            <a:off x="4350113" y="3469172"/>
            <a:ext cx="1775160" cy="376560"/>
            <a:chOff x="4350113" y="3469172"/>
            <a:chExt cx="1775160" cy="376560"/>
          </a:xfrm>
        </p:grpSpPr>
        <mc:AlternateContent xmlns:mc="http://schemas.openxmlformats.org/markup-compatibility/2006" xmlns:p14="http://schemas.microsoft.com/office/powerpoint/2010/main">
          <mc:Choice Requires="p14">
            <p:contentPart p14:bwMode="auto" r:id="rId36">
              <p14:nvContentPartPr>
                <p14:cNvPr id="34" name="Ink 33">
                  <a:extLst>
                    <a:ext uri="{FF2B5EF4-FFF2-40B4-BE49-F238E27FC236}">
                      <a16:creationId xmlns:a16="http://schemas.microsoft.com/office/drawing/2014/main" xmlns="" id="{8D13E894-CC54-FC99-2A68-E7651F00FB77}"/>
                    </a:ext>
                  </a:extLst>
                </p14:cNvPr>
                <p14:cNvContentPartPr/>
                <p14:nvPr/>
              </p14:nvContentPartPr>
              <p14:xfrm>
                <a:off x="4350113" y="3603812"/>
                <a:ext cx="244440" cy="220680"/>
              </p14:xfrm>
            </p:contentPart>
          </mc:Choice>
          <mc:Fallback xmlns="">
            <p:pic>
              <p:nvPicPr>
                <p:cNvPr id="34" name="Ink 33">
                  <a:extLst>
                    <a:ext uri="{FF2B5EF4-FFF2-40B4-BE49-F238E27FC236}">
                      <a16:creationId xmlns:a16="http://schemas.microsoft.com/office/drawing/2014/main" id="{8D13E894-CC54-FC99-2A68-E7651F00FB77}"/>
                    </a:ext>
                  </a:extLst>
                </p:cNvPr>
                <p:cNvPicPr/>
                <p:nvPr/>
              </p:nvPicPr>
              <p:blipFill>
                <a:blip r:embed="rId37"/>
                <a:stretch>
                  <a:fillRect/>
                </a:stretch>
              </p:blipFill>
              <p:spPr>
                <a:xfrm>
                  <a:off x="4334633" y="3588332"/>
                  <a:ext cx="2750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Ink 34">
                  <a:extLst>
                    <a:ext uri="{FF2B5EF4-FFF2-40B4-BE49-F238E27FC236}">
                      <a16:creationId xmlns:a16="http://schemas.microsoft.com/office/drawing/2014/main" xmlns="" id="{0DAF1E23-8EB5-3425-662A-CFFC03565C5F}"/>
                    </a:ext>
                  </a:extLst>
                </p14:cNvPr>
                <p14:cNvContentPartPr/>
                <p14:nvPr/>
              </p14:nvContentPartPr>
              <p14:xfrm>
                <a:off x="4659353" y="3791732"/>
                <a:ext cx="54000" cy="54000"/>
              </p14:xfrm>
            </p:contentPart>
          </mc:Choice>
          <mc:Fallback xmlns="">
            <p:pic>
              <p:nvPicPr>
                <p:cNvPr id="35" name="Ink 34">
                  <a:extLst>
                    <a:ext uri="{FF2B5EF4-FFF2-40B4-BE49-F238E27FC236}">
                      <a16:creationId xmlns:a16="http://schemas.microsoft.com/office/drawing/2014/main" id="{0DAF1E23-8EB5-3425-662A-CFFC03565C5F}"/>
                    </a:ext>
                  </a:extLst>
                </p:cNvPr>
                <p:cNvPicPr/>
                <p:nvPr/>
              </p:nvPicPr>
              <p:blipFill>
                <a:blip r:embed="rId39"/>
                <a:stretch>
                  <a:fillRect/>
                </a:stretch>
              </p:blipFill>
              <p:spPr>
                <a:xfrm>
                  <a:off x="4643873" y="3776612"/>
                  <a:ext cx="846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Ink 35">
                  <a:extLst>
                    <a:ext uri="{FF2B5EF4-FFF2-40B4-BE49-F238E27FC236}">
                      <a16:creationId xmlns:a16="http://schemas.microsoft.com/office/drawing/2014/main" xmlns="" id="{7C3F8B21-CAF0-DB51-59CD-B43717C81FED}"/>
                    </a:ext>
                  </a:extLst>
                </p14:cNvPr>
                <p14:cNvContentPartPr/>
                <p14:nvPr/>
              </p14:nvContentPartPr>
              <p14:xfrm>
                <a:off x="4860953" y="3536492"/>
                <a:ext cx="147600" cy="288000"/>
              </p14:xfrm>
            </p:contentPart>
          </mc:Choice>
          <mc:Fallback xmlns="">
            <p:pic>
              <p:nvPicPr>
                <p:cNvPr id="36" name="Ink 35">
                  <a:extLst>
                    <a:ext uri="{FF2B5EF4-FFF2-40B4-BE49-F238E27FC236}">
                      <a16:creationId xmlns:a16="http://schemas.microsoft.com/office/drawing/2014/main" id="{7C3F8B21-CAF0-DB51-59CD-B43717C81FED}"/>
                    </a:ext>
                  </a:extLst>
                </p:cNvPr>
                <p:cNvPicPr/>
                <p:nvPr/>
              </p:nvPicPr>
              <p:blipFill>
                <a:blip r:embed="rId41"/>
                <a:stretch>
                  <a:fillRect/>
                </a:stretch>
              </p:blipFill>
              <p:spPr>
                <a:xfrm>
                  <a:off x="4845833" y="3521012"/>
                  <a:ext cx="17820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Ink 36">
                  <a:extLst>
                    <a:ext uri="{FF2B5EF4-FFF2-40B4-BE49-F238E27FC236}">
                      <a16:creationId xmlns:a16="http://schemas.microsoft.com/office/drawing/2014/main" xmlns="" id="{4B126462-8EDA-D496-DB5D-95E94899BDA6}"/>
                    </a:ext>
                  </a:extLst>
                </p14:cNvPr>
                <p14:cNvContentPartPr/>
                <p14:nvPr/>
              </p14:nvContentPartPr>
              <p14:xfrm>
                <a:off x="5062553" y="3576812"/>
                <a:ext cx="190440" cy="175320"/>
              </p14:xfrm>
            </p:contentPart>
          </mc:Choice>
          <mc:Fallback xmlns="">
            <p:pic>
              <p:nvPicPr>
                <p:cNvPr id="37" name="Ink 36">
                  <a:extLst>
                    <a:ext uri="{FF2B5EF4-FFF2-40B4-BE49-F238E27FC236}">
                      <a16:creationId xmlns:a16="http://schemas.microsoft.com/office/drawing/2014/main" id="{4B126462-8EDA-D496-DB5D-95E94899BDA6}"/>
                    </a:ext>
                  </a:extLst>
                </p:cNvPr>
                <p:cNvPicPr/>
                <p:nvPr/>
              </p:nvPicPr>
              <p:blipFill>
                <a:blip r:embed="rId43"/>
                <a:stretch>
                  <a:fillRect/>
                </a:stretch>
              </p:blipFill>
              <p:spPr>
                <a:xfrm>
                  <a:off x="5047433" y="3561332"/>
                  <a:ext cx="2210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xmlns="" id="{9B28370D-3180-7CBA-ABE3-D8C99B964A49}"/>
                    </a:ext>
                  </a:extLst>
                </p14:cNvPr>
                <p14:cNvContentPartPr/>
                <p14:nvPr/>
              </p14:nvContentPartPr>
              <p14:xfrm>
                <a:off x="5371793" y="3644132"/>
                <a:ext cx="152280" cy="37800"/>
              </p14:xfrm>
            </p:contentPart>
          </mc:Choice>
          <mc:Fallback xmlns="">
            <p:pic>
              <p:nvPicPr>
                <p:cNvPr id="39" name="Ink 38">
                  <a:extLst>
                    <a:ext uri="{FF2B5EF4-FFF2-40B4-BE49-F238E27FC236}">
                      <a16:creationId xmlns:a16="http://schemas.microsoft.com/office/drawing/2014/main" id="{9B28370D-3180-7CBA-ABE3-D8C99B964A49}"/>
                    </a:ext>
                  </a:extLst>
                </p:cNvPr>
                <p:cNvPicPr/>
                <p:nvPr/>
              </p:nvPicPr>
              <p:blipFill>
                <a:blip r:embed="rId45"/>
                <a:stretch>
                  <a:fillRect/>
                </a:stretch>
              </p:blipFill>
              <p:spPr>
                <a:xfrm>
                  <a:off x="5356673" y="3628652"/>
                  <a:ext cx="18288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xmlns="" id="{C2B29228-990E-9E33-4183-AFDE9B165200}"/>
                    </a:ext>
                  </a:extLst>
                </p14:cNvPr>
                <p14:cNvContentPartPr/>
                <p14:nvPr/>
              </p14:nvContentPartPr>
              <p14:xfrm>
                <a:off x="5398793" y="3576812"/>
                <a:ext cx="96480" cy="176040"/>
              </p14:xfrm>
            </p:contentPart>
          </mc:Choice>
          <mc:Fallback xmlns="">
            <p:pic>
              <p:nvPicPr>
                <p:cNvPr id="40" name="Ink 39">
                  <a:extLst>
                    <a:ext uri="{FF2B5EF4-FFF2-40B4-BE49-F238E27FC236}">
                      <a16:creationId xmlns:a16="http://schemas.microsoft.com/office/drawing/2014/main" id="{C2B29228-990E-9E33-4183-AFDE9B165200}"/>
                    </a:ext>
                  </a:extLst>
                </p:cNvPr>
                <p:cNvPicPr/>
                <p:nvPr/>
              </p:nvPicPr>
              <p:blipFill>
                <a:blip r:embed="rId47"/>
                <a:stretch>
                  <a:fillRect/>
                </a:stretch>
              </p:blipFill>
              <p:spPr>
                <a:xfrm>
                  <a:off x="5383673" y="3561332"/>
                  <a:ext cx="1267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Ink 40">
                  <a:extLst>
                    <a:ext uri="{FF2B5EF4-FFF2-40B4-BE49-F238E27FC236}">
                      <a16:creationId xmlns:a16="http://schemas.microsoft.com/office/drawing/2014/main" xmlns="" id="{4DE9948E-C0BB-B984-DE4D-1262301971DC}"/>
                    </a:ext>
                  </a:extLst>
                </p14:cNvPr>
                <p14:cNvContentPartPr/>
                <p14:nvPr/>
              </p14:nvContentPartPr>
              <p14:xfrm>
                <a:off x="5654393" y="3563132"/>
                <a:ext cx="256320" cy="161640"/>
              </p14:xfrm>
            </p:contentPart>
          </mc:Choice>
          <mc:Fallback xmlns="">
            <p:pic>
              <p:nvPicPr>
                <p:cNvPr id="41" name="Ink 40">
                  <a:extLst>
                    <a:ext uri="{FF2B5EF4-FFF2-40B4-BE49-F238E27FC236}">
                      <a16:creationId xmlns:a16="http://schemas.microsoft.com/office/drawing/2014/main" id="{4DE9948E-C0BB-B984-DE4D-1262301971DC}"/>
                    </a:ext>
                  </a:extLst>
                </p:cNvPr>
                <p:cNvPicPr/>
                <p:nvPr/>
              </p:nvPicPr>
              <p:blipFill>
                <a:blip r:embed="rId49"/>
                <a:stretch>
                  <a:fillRect/>
                </a:stretch>
              </p:blipFill>
              <p:spPr>
                <a:xfrm>
                  <a:off x="5638913" y="3548012"/>
                  <a:ext cx="2865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3" name="Ink 42">
                  <a:extLst>
                    <a:ext uri="{FF2B5EF4-FFF2-40B4-BE49-F238E27FC236}">
                      <a16:creationId xmlns:a16="http://schemas.microsoft.com/office/drawing/2014/main" xmlns="" id="{C1F75D9A-C938-1520-9E70-E891CD558B97}"/>
                    </a:ext>
                  </a:extLst>
                </p14:cNvPr>
                <p14:cNvContentPartPr/>
                <p14:nvPr/>
              </p14:nvContentPartPr>
              <p14:xfrm>
                <a:off x="6057593" y="3469172"/>
                <a:ext cx="67680" cy="297360"/>
              </p14:xfrm>
            </p:contentPart>
          </mc:Choice>
          <mc:Fallback xmlns="">
            <p:pic>
              <p:nvPicPr>
                <p:cNvPr id="43" name="Ink 42">
                  <a:extLst>
                    <a:ext uri="{FF2B5EF4-FFF2-40B4-BE49-F238E27FC236}">
                      <a16:creationId xmlns:a16="http://schemas.microsoft.com/office/drawing/2014/main" id="{C1F75D9A-C938-1520-9E70-E891CD558B97}"/>
                    </a:ext>
                  </a:extLst>
                </p:cNvPr>
                <p:cNvPicPr/>
                <p:nvPr/>
              </p:nvPicPr>
              <p:blipFill>
                <a:blip r:embed="rId51"/>
                <a:stretch>
                  <a:fillRect/>
                </a:stretch>
              </p:blipFill>
              <p:spPr>
                <a:xfrm>
                  <a:off x="6042473" y="3454052"/>
                  <a:ext cx="97920" cy="327600"/>
                </a:xfrm>
                <a:prstGeom prst="rect">
                  <a:avLst/>
                </a:prstGeom>
              </p:spPr>
            </p:pic>
          </mc:Fallback>
        </mc:AlternateContent>
      </p:grpSp>
      <p:grpSp>
        <p:nvGrpSpPr>
          <p:cNvPr id="51" name="Group 50">
            <a:extLst>
              <a:ext uri="{FF2B5EF4-FFF2-40B4-BE49-F238E27FC236}">
                <a16:creationId xmlns:a16="http://schemas.microsoft.com/office/drawing/2014/main" xmlns="" id="{5EC0CD7B-D3BB-C3AC-BD59-3857BFF8E95E}"/>
              </a:ext>
            </a:extLst>
          </p:cNvPr>
          <p:cNvGrpSpPr/>
          <p:nvPr/>
        </p:nvGrpSpPr>
        <p:grpSpPr>
          <a:xfrm>
            <a:off x="3193433" y="4370252"/>
            <a:ext cx="887760" cy="249480"/>
            <a:chOff x="3193433" y="4370252"/>
            <a:chExt cx="887760" cy="249480"/>
          </a:xfrm>
        </p:grpSpPr>
        <mc:AlternateContent xmlns:mc="http://schemas.openxmlformats.org/markup-compatibility/2006" xmlns:p14="http://schemas.microsoft.com/office/powerpoint/2010/main">
          <mc:Choice Requires="p14">
            <p:contentPart p14:bwMode="auto" r:id="rId52">
              <p14:nvContentPartPr>
                <p14:cNvPr id="45" name="Ink 44">
                  <a:extLst>
                    <a:ext uri="{FF2B5EF4-FFF2-40B4-BE49-F238E27FC236}">
                      <a16:creationId xmlns:a16="http://schemas.microsoft.com/office/drawing/2014/main" xmlns="" id="{34C159F6-5BD1-5DB9-02A6-423D8F550E65}"/>
                    </a:ext>
                  </a:extLst>
                </p14:cNvPr>
                <p14:cNvContentPartPr/>
                <p14:nvPr/>
              </p14:nvContentPartPr>
              <p14:xfrm>
                <a:off x="3193433" y="4370252"/>
                <a:ext cx="275400" cy="249480"/>
              </p14:xfrm>
            </p:contentPart>
          </mc:Choice>
          <mc:Fallback xmlns="">
            <p:pic>
              <p:nvPicPr>
                <p:cNvPr id="45" name="Ink 44">
                  <a:extLst>
                    <a:ext uri="{FF2B5EF4-FFF2-40B4-BE49-F238E27FC236}">
                      <a16:creationId xmlns:a16="http://schemas.microsoft.com/office/drawing/2014/main" id="{34C159F6-5BD1-5DB9-02A6-423D8F550E65}"/>
                    </a:ext>
                  </a:extLst>
                </p:cNvPr>
                <p:cNvPicPr/>
                <p:nvPr/>
              </p:nvPicPr>
              <p:blipFill>
                <a:blip r:embed="rId53"/>
                <a:stretch>
                  <a:fillRect/>
                </a:stretch>
              </p:blipFill>
              <p:spPr>
                <a:xfrm>
                  <a:off x="3178313" y="4354772"/>
                  <a:ext cx="30600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6" name="Ink 45">
                  <a:extLst>
                    <a:ext uri="{FF2B5EF4-FFF2-40B4-BE49-F238E27FC236}">
                      <a16:creationId xmlns:a16="http://schemas.microsoft.com/office/drawing/2014/main" xmlns="" id="{FEBDB807-F9B4-9162-8082-1BBAD1B28B64}"/>
                    </a:ext>
                  </a:extLst>
                </p14:cNvPr>
                <p14:cNvContentPartPr/>
                <p14:nvPr/>
              </p14:nvContentPartPr>
              <p14:xfrm>
                <a:off x="3529673" y="4396892"/>
                <a:ext cx="42840" cy="147960"/>
              </p14:xfrm>
            </p:contentPart>
          </mc:Choice>
          <mc:Fallback xmlns="">
            <p:pic>
              <p:nvPicPr>
                <p:cNvPr id="46" name="Ink 45">
                  <a:extLst>
                    <a:ext uri="{FF2B5EF4-FFF2-40B4-BE49-F238E27FC236}">
                      <a16:creationId xmlns:a16="http://schemas.microsoft.com/office/drawing/2014/main" id="{FEBDB807-F9B4-9162-8082-1BBAD1B28B64}"/>
                    </a:ext>
                  </a:extLst>
                </p:cNvPr>
                <p:cNvPicPr/>
                <p:nvPr/>
              </p:nvPicPr>
              <p:blipFill>
                <a:blip r:embed="rId55"/>
                <a:stretch>
                  <a:fillRect/>
                </a:stretch>
              </p:blipFill>
              <p:spPr>
                <a:xfrm>
                  <a:off x="3514553" y="4381772"/>
                  <a:ext cx="734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7" name="Ink 46">
                  <a:extLst>
                    <a:ext uri="{FF2B5EF4-FFF2-40B4-BE49-F238E27FC236}">
                      <a16:creationId xmlns:a16="http://schemas.microsoft.com/office/drawing/2014/main" xmlns="" id="{93A129D7-6E06-250A-A7C3-537EEBA73D22}"/>
                    </a:ext>
                  </a:extLst>
                </p14:cNvPr>
                <p14:cNvContentPartPr/>
                <p14:nvPr/>
              </p14:nvContentPartPr>
              <p14:xfrm>
                <a:off x="3556673" y="4396892"/>
                <a:ext cx="149760" cy="144000"/>
              </p14:xfrm>
            </p:contentPart>
          </mc:Choice>
          <mc:Fallback xmlns="">
            <p:pic>
              <p:nvPicPr>
                <p:cNvPr id="47" name="Ink 46">
                  <a:extLst>
                    <a:ext uri="{FF2B5EF4-FFF2-40B4-BE49-F238E27FC236}">
                      <a16:creationId xmlns:a16="http://schemas.microsoft.com/office/drawing/2014/main" id="{93A129D7-6E06-250A-A7C3-537EEBA73D22}"/>
                    </a:ext>
                  </a:extLst>
                </p:cNvPr>
                <p:cNvPicPr/>
                <p:nvPr/>
              </p:nvPicPr>
              <p:blipFill>
                <a:blip r:embed="rId57"/>
                <a:stretch>
                  <a:fillRect/>
                </a:stretch>
              </p:blipFill>
              <p:spPr>
                <a:xfrm>
                  <a:off x="3541193" y="4381772"/>
                  <a:ext cx="1800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9" name="Ink 48">
                  <a:extLst>
                    <a:ext uri="{FF2B5EF4-FFF2-40B4-BE49-F238E27FC236}">
                      <a16:creationId xmlns:a16="http://schemas.microsoft.com/office/drawing/2014/main" xmlns="" id="{2866D46C-7610-D6A9-B61A-29D36F73C7C2}"/>
                    </a:ext>
                  </a:extLst>
                </p14:cNvPr>
                <p14:cNvContentPartPr/>
                <p14:nvPr/>
              </p14:nvContentPartPr>
              <p14:xfrm>
                <a:off x="3919553" y="4450892"/>
                <a:ext cx="138240" cy="24840"/>
              </p14:xfrm>
            </p:contentPart>
          </mc:Choice>
          <mc:Fallback xmlns="">
            <p:pic>
              <p:nvPicPr>
                <p:cNvPr id="49" name="Ink 48">
                  <a:extLst>
                    <a:ext uri="{FF2B5EF4-FFF2-40B4-BE49-F238E27FC236}">
                      <a16:creationId xmlns:a16="http://schemas.microsoft.com/office/drawing/2014/main" id="{2866D46C-7610-D6A9-B61A-29D36F73C7C2}"/>
                    </a:ext>
                  </a:extLst>
                </p:cNvPr>
                <p:cNvPicPr/>
                <p:nvPr/>
              </p:nvPicPr>
              <p:blipFill>
                <a:blip r:embed="rId59"/>
                <a:stretch>
                  <a:fillRect/>
                </a:stretch>
              </p:blipFill>
              <p:spPr>
                <a:xfrm>
                  <a:off x="3904433" y="4435412"/>
                  <a:ext cx="1688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0" name="Ink 49">
                  <a:extLst>
                    <a:ext uri="{FF2B5EF4-FFF2-40B4-BE49-F238E27FC236}">
                      <a16:creationId xmlns:a16="http://schemas.microsoft.com/office/drawing/2014/main" xmlns="" id="{A85CB107-A71E-4D21-46F5-872AD5A1ECE1}"/>
                    </a:ext>
                  </a:extLst>
                </p14:cNvPr>
                <p14:cNvContentPartPr/>
                <p14:nvPr/>
              </p14:nvContentPartPr>
              <p14:xfrm>
                <a:off x="3940433" y="4518212"/>
                <a:ext cx="140760" cy="19080"/>
              </p14:xfrm>
            </p:contentPart>
          </mc:Choice>
          <mc:Fallback xmlns="">
            <p:pic>
              <p:nvPicPr>
                <p:cNvPr id="50" name="Ink 49">
                  <a:extLst>
                    <a:ext uri="{FF2B5EF4-FFF2-40B4-BE49-F238E27FC236}">
                      <a16:creationId xmlns:a16="http://schemas.microsoft.com/office/drawing/2014/main" id="{A85CB107-A71E-4D21-46F5-872AD5A1ECE1}"/>
                    </a:ext>
                  </a:extLst>
                </p:cNvPr>
                <p:cNvPicPr/>
                <p:nvPr/>
              </p:nvPicPr>
              <p:blipFill>
                <a:blip r:embed="rId61"/>
                <a:stretch>
                  <a:fillRect/>
                </a:stretch>
              </p:blipFill>
              <p:spPr>
                <a:xfrm>
                  <a:off x="3925313" y="4502732"/>
                  <a:ext cx="171360" cy="49320"/>
                </a:xfrm>
                <a:prstGeom prst="rect">
                  <a:avLst/>
                </a:prstGeom>
              </p:spPr>
            </p:pic>
          </mc:Fallback>
        </mc:AlternateContent>
      </p:grpSp>
      <p:grpSp>
        <p:nvGrpSpPr>
          <p:cNvPr id="68" name="Group 67">
            <a:extLst>
              <a:ext uri="{FF2B5EF4-FFF2-40B4-BE49-F238E27FC236}">
                <a16:creationId xmlns:a16="http://schemas.microsoft.com/office/drawing/2014/main" xmlns="" id="{8F2FF414-DDBC-6F53-A709-8E1AF3D90D3D}"/>
              </a:ext>
            </a:extLst>
          </p:cNvPr>
          <p:cNvGrpSpPr/>
          <p:nvPr/>
        </p:nvGrpSpPr>
        <p:grpSpPr>
          <a:xfrm>
            <a:off x="4484393" y="4034012"/>
            <a:ext cx="2205720" cy="659160"/>
            <a:chOff x="4484393" y="4034012"/>
            <a:chExt cx="2205720" cy="659160"/>
          </a:xfrm>
        </p:grpSpPr>
        <mc:AlternateContent xmlns:mc="http://schemas.openxmlformats.org/markup-compatibility/2006" xmlns:p14="http://schemas.microsoft.com/office/powerpoint/2010/main">
          <mc:Choice Requires="p14">
            <p:contentPart p14:bwMode="auto" r:id="rId62">
              <p14:nvContentPartPr>
                <p14:cNvPr id="52" name="Ink 51">
                  <a:extLst>
                    <a:ext uri="{FF2B5EF4-FFF2-40B4-BE49-F238E27FC236}">
                      <a16:creationId xmlns:a16="http://schemas.microsoft.com/office/drawing/2014/main" xmlns="" id="{21364B90-E5BA-5796-B8BB-A288914AA793}"/>
                    </a:ext>
                  </a:extLst>
                </p14:cNvPr>
                <p14:cNvContentPartPr/>
                <p14:nvPr/>
              </p14:nvContentPartPr>
              <p14:xfrm>
                <a:off x="4484393" y="4316252"/>
                <a:ext cx="246240" cy="182520"/>
              </p14:xfrm>
            </p:contentPart>
          </mc:Choice>
          <mc:Fallback xmlns="">
            <p:pic>
              <p:nvPicPr>
                <p:cNvPr id="52" name="Ink 51">
                  <a:extLst>
                    <a:ext uri="{FF2B5EF4-FFF2-40B4-BE49-F238E27FC236}">
                      <a16:creationId xmlns:a16="http://schemas.microsoft.com/office/drawing/2014/main" id="{21364B90-E5BA-5796-B8BB-A288914AA793}"/>
                    </a:ext>
                  </a:extLst>
                </p:cNvPr>
                <p:cNvPicPr/>
                <p:nvPr/>
              </p:nvPicPr>
              <p:blipFill>
                <a:blip r:embed="rId63"/>
                <a:stretch>
                  <a:fillRect/>
                </a:stretch>
              </p:blipFill>
              <p:spPr>
                <a:xfrm>
                  <a:off x="4469273" y="4301132"/>
                  <a:ext cx="276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3" name="Ink 52">
                  <a:extLst>
                    <a:ext uri="{FF2B5EF4-FFF2-40B4-BE49-F238E27FC236}">
                      <a16:creationId xmlns:a16="http://schemas.microsoft.com/office/drawing/2014/main" xmlns="" id="{A9294E96-DC71-3F3E-2BAB-F62F13F46D68}"/>
                    </a:ext>
                  </a:extLst>
                </p14:cNvPr>
                <p14:cNvContentPartPr/>
                <p14:nvPr/>
              </p14:nvContentPartPr>
              <p14:xfrm>
                <a:off x="4787873" y="4477532"/>
                <a:ext cx="46800" cy="54000"/>
              </p14:xfrm>
            </p:contentPart>
          </mc:Choice>
          <mc:Fallback xmlns="">
            <p:pic>
              <p:nvPicPr>
                <p:cNvPr id="53" name="Ink 52">
                  <a:extLst>
                    <a:ext uri="{FF2B5EF4-FFF2-40B4-BE49-F238E27FC236}">
                      <a16:creationId xmlns:a16="http://schemas.microsoft.com/office/drawing/2014/main" id="{A9294E96-DC71-3F3E-2BAB-F62F13F46D68}"/>
                    </a:ext>
                  </a:extLst>
                </p:cNvPr>
                <p:cNvPicPr/>
                <p:nvPr/>
              </p:nvPicPr>
              <p:blipFill>
                <a:blip r:embed="rId65"/>
                <a:stretch>
                  <a:fillRect/>
                </a:stretch>
              </p:blipFill>
              <p:spPr>
                <a:xfrm>
                  <a:off x="4772393" y="4462412"/>
                  <a:ext cx="7704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4" name="Ink 53">
                  <a:extLst>
                    <a:ext uri="{FF2B5EF4-FFF2-40B4-BE49-F238E27FC236}">
                      <a16:creationId xmlns:a16="http://schemas.microsoft.com/office/drawing/2014/main" xmlns="" id="{558603E2-3D82-4C57-B04D-033887A2D0D2}"/>
                    </a:ext>
                  </a:extLst>
                </p14:cNvPr>
                <p14:cNvContentPartPr/>
                <p14:nvPr/>
              </p14:nvContentPartPr>
              <p14:xfrm>
                <a:off x="4968593" y="4289612"/>
                <a:ext cx="55800" cy="185400"/>
              </p14:xfrm>
            </p:contentPart>
          </mc:Choice>
          <mc:Fallback xmlns="">
            <p:pic>
              <p:nvPicPr>
                <p:cNvPr id="54" name="Ink 53">
                  <a:extLst>
                    <a:ext uri="{FF2B5EF4-FFF2-40B4-BE49-F238E27FC236}">
                      <a16:creationId xmlns:a16="http://schemas.microsoft.com/office/drawing/2014/main" id="{558603E2-3D82-4C57-B04D-033887A2D0D2}"/>
                    </a:ext>
                  </a:extLst>
                </p:cNvPr>
                <p:cNvPicPr/>
                <p:nvPr/>
              </p:nvPicPr>
              <p:blipFill>
                <a:blip r:embed="rId67"/>
                <a:stretch>
                  <a:fillRect/>
                </a:stretch>
              </p:blipFill>
              <p:spPr>
                <a:xfrm>
                  <a:off x="4953113" y="4274132"/>
                  <a:ext cx="860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Ink 54">
                  <a:extLst>
                    <a:ext uri="{FF2B5EF4-FFF2-40B4-BE49-F238E27FC236}">
                      <a16:creationId xmlns:a16="http://schemas.microsoft.com/office/drawing/2014/main" xmlns="" id="{C8893ACD-1CA1-B015-322F-E6FA84539555}"/>
                    </a:ext>
                  </a:extLst>
                </p14:cNvPr>
                <p14:cNvContentPartPr/>
                <p14:nvPr/>
              </p14:nvContentPartPr>
              <p14:xfrm>
                <a:off x="4995233" y="4289612"/>
                <a:ext cx="148320" cy="148320"/>
              </p14:xfrm>
            </p:contentPart>
          </mc:Choice>
          <mc:Fallback xmlns="">
            <p:pic>
              <p:nvPicPr>
                <p:cNvPr id="55" name="Ink 54">
                  <a:extLst>
                    <a:ext uri="{FF2B5EF4-FFF2-40B4-BE49-F238E27FC236}">
                      <a16:creationId xmlns:a16="http://schemas.microsoft.com/office/drawing/2014/main" id="{C8893ACD-1CA1-B015-322F-E6FA84539555}"/>
                    </a:ext>
                  </a:extLst>
                </p:cNvPr>
                <p:cNvPicPr/>
                <p:nvPr/>
              </p:nvPicPr>
              <p:blipFill>
                <a:blip r:embed="rId69"/>
                <a:stretch>
                  <a:fillRect/>
                </a:stretch>
              </p:blipFill>
              <p:spPr>
                <a:xfrm>
                  <a:off x="4980113" y="4274132"/>
                  <a:ext cx="1789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9" name="Ink 58">
                  <a:extLst>
                    <a:ext uri="{FF2B5EF4-FFF2-40B4-BE49-F238E27FC236}">
                      <a16:creationId xmlns:a16="http://schemas.microsoft.com/office/drawing/2014/main" xmlns="" id="{122B8840-E060-00B0-9023-EE20013D8EC6}"/>
                    </a:ext>
                  </a:extLst>
                </p14:cNvPr>
                <p14:cNvContentPartPr/>
                <p14:nvPr/>
              </p14:nvContentPartPr>
              <p14:xfrm>
                <a:off x="5546753" y="4248932"/>
                <a:ext cx="66240" cy="170640"/>
              </p14:xfrm>
            </p:contentPart>
          </mc:Choice>
          <mc:Fallback xmlns="">
            <p:pic>
              <p:nvPicPr>
                <p:cNvPr id="59" name="Ink 58">
                  <a:extLst>
                    <a:ext uri="{FF2B5EF4-FFF2-40B4-BE49-F238E27FC236}">
                      <a16:creationId xmlns:a16="http://schemas.microsoft.com/office/drawing/2014/main" id="{122B8840-E060-00B0-9023-EE20013D8EC6}"/>
                    </a:ext>
                  </a:extLst>
                </p:cNvPr>
                <p:cNvPicPr/>
                <p:nvPr/>
              </p:nvPicPr>
              <p:blipFill>
                <a:blip r:embed="rId71"/>
                <a:stretch>
                  <a:fillRect/>
                </a:stretch>
              </p:blipFill>
              <p:spPr>
                <a:xfrm>
                  <a:off x="5531633" y="4233812"/>
                  <a:ext cx="968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0" name="Ink 59">
                  <a:extLst>
                    <a:ext uri="{FF2B5EF4-FFF2-40B4-BE49-F238E27FC236}">
                      <a16:creationId xmlns:a16="http://schemas.microsoft.com/office/drawing/2014/main" xmlns="" id="{CEA2B4E6-2B6E-4D9B-C515-3DB546E59081}"/>
                    </a:ext>
                  </a:extLst>
                </p14:cNvPr>
                <p14:cNvContentPartPr/>
                <p14:nvPr/>
              </p14:nvContentPartPr>
              <p14:xfrm>
                <a:off x="5721713" y="4275932"/>
                <a:ext cx="163080" cy="52200"/>
              </p14:xfrm>
            </p:contentPart>
          </mc:Choice>
          <mc:Fallback xmlns="">
            <p:pic>
              <p:nvPicPr>
                <p:cNvPr id="60" name="Ink 59">
                  <a:extLst>
                    <a:ext uri="{FF2B5EF4-FFF2-40B4-BE49-F238E27FC236}">
                      <a16:creationId xmlns:a16="http://schemas.microsoft.com/office/drawing/2014/main" id="{CEA2B4E6-2B6E-4D9B-C515-3DB546E59081}"/>
                    </a:ext>
                  </a:extLst>
                </p:cNvPr>
                <p:cNvPicPr/>
                <p:nvPr/>
              </p:nvPicPr>
              <p:blipFill>
                <a:blip r:embed="rId73"/>
                <a:stretch>
                  <a:fillRect/>
                </a:stretch>
              </p:blipFill>
              <p:spPr>
                <a:xfrm>
                  <a:off x="5706233" y="4260812"/>
                  <a:ext cx="1936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1" name="Ink 60">
                  <a:extLst>
                    <a:ext uri="{FF2B5EF4-FFF2-40B4-BE49-F238E27FC236}">
                      <a16:creationId xmlns:a16="http://schemas.microsoft.com/office/drawing/2014/main" xmlns="" id="{2FA3B16B-8E26-F0E0-76EA-47CEF0F115EF}"/>
                    </a:ext>
                  </a:extLst>
                </p14:cNvPr>
                <p14:cNvContentPartPr/>
                <p14:nvPr/>
              </p14:nvContentPartPr>
              <p14:xfrm>
                <a:off x="5775353" y="4222292"/>
                <a:ext cx="74160" cy="172800"/>
              </p14:xfrm>
            </p:contentPart>
          </mc:Choice>
          <mc:Fallback xmlns="">
            <p:pic>
              <p:nvPicPr>
                <p:cNvPr id="61" name="Ink 60">
                  <a:extLst>
                    <a:ext uri="{FF2B5EF4-FFF2-40B4-BE49-F238E27FC236}">
                      <a16:creationId xmlns:a16="http://schemas.microsoft.com/office/drawing/2014/main" id="{2FA3B16B-8E26-F0E0-76EA-47CEF0F115EF}"/>
                    </a:ext>
                  </a:extLst>
                </p:cNvPr>
                <p:cNvPicPr/>
                <p:nvPr/>
              </p:nvPicPr>
              <p:blipFill>
                <a:blip r:embed="rId75"/>
                <a:stretch>
                  <a:fillRect/>
                </a:stretch>
              </p:blipFill>
              <p:spPr>
                <a:xfrm>
                  <a:off x="5760233" y="4206812"/>
                  <a:ext cx="1047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2" name="Ink 61">
                  <a:extLst>
                    <a:ext uri="{FF2B5EF4-FFF2-40B4-BE49-F238E27FC236}">
                      <a16:creationId xmlns:a16="http://schemas.microsoft.com/office/drawing/2014/main" xmlns="" id="{78C1F6F8-DDE0-5992-7637-451FAE385D74}"/>
                    </a:ext>
                  </a:extLst>
                </p14:cNvPr>
                <p14:cNvContentPartPr/>
                <p14:nvPr/>
              </p14:nvContentPartPr>
              <p14:xfrm>
                <a:off x="6071273" y="4181972"/>
                <a:ext cx="242280" cy="161640"/>
              </p14:xfrm>
            </p:contentPart>
          </mc:Choice>
          <mc:Fallback xmlns="">
            <p:pic>
              <p:nvPicPr>
                <p:cNvPr id="62" name="Ink 61">
                  <a:extLst>
                    <a:ext uri="{FF2B5EF4-FFF2-40B4-BE49-F238E27FC236}">
                      <a16:creationId xmlns:a16="http://schemas.microsoft.com/office/drawing/2014/main" id="{78C1F6F8-DDE0-5992-7637-451FAE385D74}"/>
                    </a:ext>
                  </a:extLst>
                </p:cNvPr>
                <p:cNvPicPr/>
                <p:nvPr/>
              </p:nvPicPr>
              <p:blipFill>
                <a:blip r:embed="rId77"/>
                <a:stretch>
                  <a:fillRect/>
                </a:stretch>
              </p:blipFill>
              <p:spPr>
                <a:xfrm>
                  <a:off x="6055793" y="4166492"/>
                  <a:ext cx="2728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4" name="Ink 63">
                  <a:extLst>
                    <a:ext uri="{FF2B5EF4-FFF2-40B4-BE49-F238E27FC236}">
                      <a16:creationId xmlns:a16="http://schemas.microsoft.com/office/drawing/2014/main" xmlns="" id="{34041802-1F52-0448-FBCD-BE8D88ED37EC}"/>
                    </a:ext>
                  </a:extLst>
                </p14:cNvPr>
                <p14:cNvContentPartPr/>
                <p14:nvPr/>
              </p14:nvContentPartPr>
              <p14:xfrm>
                <a:off x="6044273" y="4396892"/>
                <a:ext cx="336600" cy="47880"/>
              </p14:xfrm>
            </p:contentPart>
          </mc:Choice>
          <mc:Fallback xmlns="">
            <p:pic>
              <p:nvPicPr>
                <p:cNvPr id="64" name="Ink 63">
                  <a:extLst>
                    <a:ext uri="{FF2B5EF4-FFF2-40B4-BE49-F238E27FC236}">
                      <a16:creationId xmlns:a16="http://schemas.microsoft.com/office/drawing/2014/main" id="{34041802-1F52-0448-FBCD-BE8D88ED37EC}"/>
                    </a:ext>
                  </a:extLst>
                </p:cNvPr>
                <p:cNvPicPr/>
                <p:nvPr/>
              </p:nvPicPr>
              <p:blipFill>
                <a:blip r:embed="rId79"/>
                <a:stretch>
                  <a:fillRect/>
                </a:stretch>
              </p:blipFill>
              <p:spPr>
                <a:xfrm>
                  <a:off x="6029153" y="4381772"/>
                  <a:ext cx="3672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5" name="Ink 64">
                  <a:extLst>
                    <a:ext uri="{FF2B5EF4-FFF2-40B4-BE49-F238E27FC236}">
                      <a16:creationId xmlns:a16="http://schemas.microsoft.com/office/drawing/2014/main" xmlns="" id="{094FEE69-7C23-3F2F-4DDA-67555A7C38A6}"/>
                    </a:ext>
                  </a:extLst>
                </p14:cNvPr>
                <p14:cNvContentPartPr/>
                <p14:nvPr/>
              </p14:nvContentPartPr>
              <p14:xfrm>
                <a:off x="6219233" y="4531532"/>
                <a:ext cx="188640" cy="161640"/>
              </p14:xfrm>
            </p:contentPart>
          </mc:Choice>
          <mc:Fallback xmlns="">
            <p:pic>
              <p:nvPicPr>
                <p:cNvPr id="65" name="Ink 64">
                  <a:extLst>
                    <a:ext uri="{FF2B5EF4-FFF2-40B4-BE49-F238E27FC236}">
                      <a16:creationId xmlns:a16="http://schemas.microsoft.com/office/drawing/2014/main" id="{094FEE69-7C23-3F2F-4DDA-67555A7C38A6}"/>
                    </a:ext>
                  </a:extLst>
                </p:cNvPr>
                <p:cNvPicPr/>
                <p:nvPr/>
              </p:nvPicPr>
              <p:blipFill>
                <a:blip r:embed="rId81"/>
                <a:stretch>
                  <a:fillRect/>
                </a:stretch>
              </p:blipFill>
              <p:spPr>
                <a:xfrm>
                  <a:off x="6203753" y="4516052"/>
                  <a:ext cx="2192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7" name="Ink 66">
                  <a:extLst>
                    <a:ext uri="{FF2B5EF4-FFF2-40B4-BE49-F238E27FC236}">
                      <a16:creationId xmlns:a16="http://schemas.microsoft.com/office/drawing/2014/main" xmlns="" id="{ABB44750-94BE-4901-D3F4-1C1317291ADE}"/>
                    </a:ext>
                  </a:extLst>
                </p14:cNvPr>
                <p14:cNvContentPartPr/>
                <p14:nvPr/>
              </p14:nvContentPartPr>
              <p14:xfrm>
                <a:off x="6514793" y="4034012"/>
                <a:ext cx="175320" cy="571320"/>
              </p14:xfrm>
            </p:contentPart>
          </mc:Choice>
          <mc:Fallback xmlns="">
            <p:pic>
              <p:nvPicPr>
                <p:cNvPr id="67" name="Ink 66">
                  <a:extLst>
                    <a:ext uri="{FF2B5EF4-FFF2-40B4-BE49-F238E27FC236}">
                      <a16:creationId xmlns:a16="http://schemas.microsoft.com/office/drawing/2014/main" id="{ABB44750-94BE-4901-D3F4-1C1317291ADE}"/>
                    </a:ext>
                  </a:extLst>
                </p:cNvPr>
                <p:cNvPicPr/>
                <p:nvPr/>
              </p:nvPicPr>
              <p:blipFill>
                <a:blip r:embed="rId83"/>
                <a:stretch>
                  <a:fillRect/>
                </a:stretch>
              </p:blipFill>
              <p:spPr>
                <a:xfrm>
                  <a:off x="6499673" y="4018532"/>
                  <a:ext cx="205560" cy="601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4">
            <p14:nvContentPartPr>
              <p14:cNvPr id="69" name="Ink 68">
                <a:extLst>
                  <a:ext uri="{FF2B5EF4-FFF2-40B4-BE49-F238E27FC236}">
                    <a16:creationId xmlns:a16="http://schemas.microsoft.com/office/drawing/2014/main" xmlns="" id="{1429AE49-B156-9862-35FD-1DE0BC2EE912}"/>
                  </a:ext>
                </a:extLst>
              </p14:cNvPr>
              <p14:cNvContentPartPr/>
              <p14:nvPr/>
            </p14:nvContentPartPr>
            <p14:xfrm>
              <a:off x="5345153" y="4222292"/>
              <a:ext cx="175320" cy="444240"/>
            </p14:xfrm>
          </p:contentPart>
        </mc:Choice>
        <mc:Fallback xmlns="">
          <p:pic>
            <p:nvPicPr>
              <p:cNvPr id="69" name="Ink 68">
                <a:extLst>
                  <a:ext uri="{FF2B5EF4-FFF2-40B4-BE49-F238E27FC236}">
                    <a16:creationId xmlns:a16="http://schemas.microsoft.com/office/drawing/2014/main" id="{1429AE49-B156-9862-35FD-1DE0BC2EE912}"/>
                  </a:ext>
                </a:extLst>
              </p:cNvPr>
              <p:cNvPicPr/>
              <p:nvPr/>
            </p:nvPicPr>
            <p:blipFill>
              <a:blip r:embed="rId85"/>
              <a:stretch>
                <a:fillRect/>
              </a:stretch>
            </p:blipFill>
            <p:spPr>
              <a:xfrm>
                <a:off x="5329673" y="4206812"/>
                <a:ext cx="205560" cy="474840"/>
              </a:xfrm>
              <a:prstGeom prst="rect">
                <a:avLst/>
              </a:prstGeom>
            </p:spPr>
          </p:pic>
        </mc:Fallback>
      </mc:AlternateContent>
      <p:grpSp>
        <p:nvGrpSpPr>
          <p:cNvPr id="74" name="Group 73">
            <a:extLst>
              <a:ext uri="{FF2B5EF4-FFF2-40B4-BE49-F238E27FC236}">
                <a16:creationId xmlns:a16="http://schemas.microsoft.com/office/drawing/2014/main" xmlns="" id="{07EEEBE7-E671-1979-00CD-89B15BDE02E4}"/>
              </a:ext>
            </a:extLst>
          </p:cNvPr>
          <p:cNvGrpSpPr/>
          <p:nvPr/>
        </p:nvGrpSpPr>
        <p:grpSpPr>
          <a:xfrm>
            <a:off x="3381713" y="5015732"/>
            <a:ext cx="457560" cy="639000"/>
            <a:chOff x="3381713" y="5015732"/>
            <a:chExt cx="457560" cy="639000"/>
          </a:xfrm>
        </p:grpSpPr>
        <mc:AlternateContent xmlns:mc="http://schemas.openxmlformats.org/markup-compatibility/2006" xmlns:p14="http://schemas.microsoft.com/office/powerpoint/2010/main">
          <mc:Choice Requires="p14">
            <p:contentPart p14:bwMode="auto" r:id="rId86">
              <p14:nvContentPartPr>
                <p14:cNvPr id="70" name="Ink 69">
                  <a:extLst>
                    <a:ext uri="{FF2B5EF4-FFF2-40B4-BE49-F238E27FC236}">
                      <a16:creationId xmlns:a16="http://schemas.microsoft.com/office/drawing/2014/main" xmlns="" id="{B9968489-94C7-1C72-E9A9-C367D04E64C3}"/>
                    </a:ext>
                  </a:extLst>
                </p14:cNvPr>
                <p14:cNvContentPartPr/>
                <p14:nvPr/>
              </p14:nvContentPartPr>
              <p14:xfrm>
                <a:off x="3381713" y="5015732"/>
                <a:ext cx="269640" cy="217080"/>
              </p14:xfrm>
            </p:contentPart>
          </mc:Choice>
          <mc:Fallback xmlns="">
            <p:pic>
              <p:nvPicPr>
                <p:cNvPr id="70" name="Ink 69">
                  <a:extLst>
                    <a:ext uri="{FF2B5EF4-FFF2-40B4-BE49-F238E27FC236}">
                      <a16:creationId xmlns:a16="http://schemas.microsoft.com/office/drawing/2014/main" id="{B9968489-94C7-1C72-E9A9-C367D04E64C3}"/>
                    </a:ext>
                  </a:extLst>
                </p:cNvPr>
                <p:cNvPicPr/>
                <p:nvPr/>
              </p:nvPicPr>
              <p:blipFill>
                <a:blip r:embed="rId87"/>
                <a:stretch>
                  <a:fillRect/>
                </a:stretch>
              </p:blipFill>
              <p:spPr>
                <a:xfrm>
                  <a:off x="3366593" y="5000252"/>
                  <a:ext cx="29988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1" name="Ink 70">
                  <a:extLst>
                    <a:ext uri="{FF2B5EF4-FFF2-40B4-BE49-F238E27FC236}">
                      <a16:creationId xmlns:a16="http://schemas.microsoft.com/office/drawing/2014/main" xmlns="" id="{DE7FAD1E-8CBE-EC38-6577-DA075F2C5811}"/>
                    </a:ext>
                  </a:extLst>
                </p14:cNvPr>
                <p14:cNvContentPartPr/>
                <p14:nvPr/>
              </p14:nvContentPartPr>
              <p14:xfrm>
                <a:off x="3395033" y="5270972"/>
                <a:ext cx="349920" cy="94320"/>
              </p14:xfrm>
            </p:contentPart>
          </mc:Choice>
          <mc:Fallback xmlns="">
            <p:pic>
              <p:nvPicPr>
                <p:cNvPr id="71" name="Ink 70">
                  <a:extLst>
                    <a:ext uri="{FF2B5EF4-FFF2-40B4-BE49-F238E27FC236}">
                      <a16:creationId xmlns:a16="http://schemas.microsoft.com/office/drawing/2014/main" id="{DE7FAD1E-8CBE-EC38-6577-DA075F2C5811}"/>
                    </a:ext>
                  </a:extLst>
                </p:cNvPr>
                <p:cNvPicPr/>
                <p:nvPr/>
              </p:nvPicPr>
              <p:blipFill>
                <a:blip r:embed="rId89"/>
                <a:stretch>
                  <a:fillRect/>
                </a:stretch>
              </p:blipFill>
              <p:spPr>
                <a:xfrm>
                  <a:off x="3379913" y="5255852"/>
                  <a:ext cx="3805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2" name="Ink 71">
                  <a:extLst>
                    <a:ext uri="{FF2B5EF4-FFF2-40B4-BE49-F238E27FC236}">
                      <a16:creationId xmlns:a16="http://schemas.microsoft.com/office/drawing/2014/main" xmlns="" id="{58C2C092-B4E6-E49B-3441-6028EA15DEA7}"/>
                    </a:ext>
                  </a:extLst>
                </p14:cNvPr>
                <p14:cNvContentPartPr/>
                <p14:nvPr/>
              </p14:nvContentPartPr>
              <p14:xfrm>
                <a:off x="3476033" y="5459252"/>
                <a:ext cx="224280" cy="195480"/>
              </p14:xfrm>
            </p:contentPart>
          </mc:Choice>
          <mc:Fallback xmlns="">
            <p:pic>
              <p:nvPicPr>
                <p:cNvPr id="72" name="Ink 71">
                  <a:extLst>
                    <a:ext uri="{FF2B5EF4-FFF2-40B4-BE49-F238E27FC236}">
                      <a16:creationId xmlns:a16="http://schemas.microsoft.com/office/drawing/2014/main" id="{58C2C092-B4E6-E49B-3441-6028EA15DEA7}"/>
                    </a:ext>
                  </a:extLst>
                </p:cNvPr>
                <p:cNvPicPr/>
                <p:nvPr/>
              </p:nvPicPr>
              <p:blipFill>
                <a:blip r:embed="rId91"/>
                <a:stretch>
                  <a:fillRect/>
                </a:stretch>
              </p:blipFill>
              <p:spPr>
                <a:xfrm>
                  <a:off x="3460553" y="5444132"/>
                  <a:ext cx="2545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3" name="Ink 72">
                  <a:extLst>
                    <a:ext uri="{FF2B5EF4-FFF2-40B4-BE49-F238E27FC236}">
                      <a16:creationId xmlns:a16="http://schemas.microsoft.com/office/drawing/2014/main" xmlns="" id="{AB59D3E9-79D3-FC2B-C3B5-14824F5660D9}"/>
                    </a:ext>
                  </a:extLst>
                </p14:cNvPr>
                <p14:cNvContentPartPr/>
                <p14:nvPr/>
              </p14:nvContentPartPr>
              <p14:xfrm>
                <a:off x="3765833" y="5566892"/>
                <a:ext cx="73440" cy="67680"/>
              </p14:xfrm>
            </p:contentPart>
          </mc:Choice>
          <mc:Fallback xmlns="">
            <p:pic>
              <p:nvPicPr>
                <p:cNvPr id="73" name="Ink 72">
                  <a:extLst>
                    <a:ext uri="{FF2B5EF4-FFF2-40B4-BE49-F238E27FC236}">
                      <a16:creationId xmlns:a16="http://schemas.microsoft.com/office/drawing/2014/main" id="{AB59D3E9-79D3-FC2B-C3B5-14824F5660D9}"/>
                    </a:ext>
                  </a:extLst>
                </p:cNvPr>
                <p:cNvPicPr/>
                <p:nvPr/>
              </p:nvPicPr>
              <p:blipFill>
                <a:blip r:embed="rId93"/>
                <a:stretch>
                  <a:fillRect/>
                </a:stretch>
              </p:blipFill>
              <p:spPr>
                <a:xfrm>
                  <a:off x="3750353" y="5551772"/>
                  <a:ext cx="104040" cy="97920"/>
                </a:xfrm>
                <a:prstGeom prst="rect">
                  <a:avLst/>
                </a:prstGeom>
              </p:spPr>
            </p:pic>
          </mc:Fallback>
        </mc:AlternateContent>
      </p:grpSp>
      <p:grpSp>
        <p:nvGrpSpPr>
          <p:cNvPr id="77" name="Group 76">
            <a:extLst>
              <a:ext uri="{FF2B5EF4-FFF2-40B4-BE49-F238E27FC236}">
                <a16:creationId xmlns:a16="http://schemas.microsoft.com/office/drawing/2014/main" xmlns="" id="{98B94E07-A859-B8FE-EF82-5642230A4AAE}"/>
              </a:ext>
            </a:extLst>
          </p:cNvPr>
          <p:cNvGrpSpPr/>
          <p:nvPr/>
        </p:nvGrpSpPr>
        <p:grpSpPr>
          <a:xfrm>
            <a:off x="3959873" y="5244332"/>
            <a:ext cx="148680" cy="104040"/>
            <a:chOff x="3959873" y="5244332"/>
            <a:chExt cx="148680" cy="104040"/>
          </a:xfrm>
        </p:grpSpPr>
        <mc:AlternateContent xmlns:mc="http://schemas.openxmlformats.org/markup-compatibility/2006" xmlns:p14="http://schemas.microsoft.com/office/powerpoint/2010/main">
          <mc:Choice Requires="p14">
            <p:contentPart p14:bwMode="auto" r:id="rId94">
              <p14:nvContentPartPr>
                <p14:cNvPr id="75" name="Ink 74">
                  <a:extLst>
                    <a:ext uri="{FF2B5EF4-FFF2-40B4-BE49-F238E27FC236}">
                      <a16:creationId xmlns:a16="http://schemas.microsoft.com/office/drawing/2014/main" xmlns="" id="{800D3050-4BA7-AB3F-7B5A-78677A34B46E}"/>
                    </a:ext>
                  </a:extLst>
                </p14:cNvPr>
                <p14:cNvContentPartPr/>
                <p14:nvPr/>
              </p14:nvContentPartPr>
              <p14:xfrm>
                <a:off x="3959873" y="5244332"/>
                <a:ext cx="108000" cy="22320"/>
              </p14:xfrm>
            </p:contentPart>
          </mc:Choice>
          <mc:Fallback xmlns="">
            <p:pic>
              <p:nvPicPr>
                <p:cNvPr id="75" name="Ink 74">
                  <a:extLst>
                    <a:ext uri="{FF2B5EF4-FFF2-40B4-BE49-F238E27FC236}">
                      <a16:creationId xmlns:a16="http://schemas.microsoft.com/office/drawing/2014/main" id="{800D3050-4BA7-AB3F-7B5A-78677A34B46E}"/>
                    </a:ext>
                  </a:extLst>
                </p:cNvPr>
                <p:cNvPicPr/>
                <p:nvPr/>
              </p:nvPicPr>
              <p:blipFill>
                <a:blip r:embed="rId95"/>
                <a:stretch>
                  <a:fillRect/>
                </a:stretch>
              </p:blipFill>
              <p:spPr>
                <a:xfrm>
                  <a:off x="3944753" y="5228852"/>
                  <a:ext cx="1386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6" name="Ink 75">
                  <a:extLst>
                    <a:ext uri="{FF2B5EF4-FFF2-40B4-BE49-F238E27FC236}">
                      <a16:creationId xmlns:a16="http://schemas.microsoft.com/office/drawing/2014/main" xmlns="" id="{1585D44A-2B57-62F3-C99E-22981B8F8F50}"/>
                    </a:ext>
                  </a:extLst>
                </p14:cNvPr>
                <p14:cNvContentPartPr/>
                <p14:nvPr/>
              </p14:nvContentPartPr>
              <p14:xfrm>
                <a:off x="3974273" y="5311292"/>
                <a:ext cx="134280" cy="37080"/>
              </p14:xfrm>
            </p:contentPart>
          </mc:Choice>
          <mc:Fallback xmlns="">
            <p:pic>
              <p:nvPicPr>
                <p:cNvPr id="76" name="Ink 75">
                  <a:extLst>
                    <a:ext uri="{FF2B5EF4-FFF2-40B4-BE49-F238E27FC236}">
                      <a16:creationId xmlns:a16="http://schemas.microsoft.com/office/drawing/2014/main" id="{1585D44A-2B57-62F3-C99E-22981B8F8F50}"/>
                    </a:ext>
                  </a:extLst>
                </p:cNvPr>
                <p:cNvPicPr/>
                <p:nvPr/>
              </p:nvPicPr>
              <p:blipFill>
                <a:blip r:embed="rId97"/>
                <a:stretch>
                  <a:fillRect/>
                </a:stretch>
              </p:blipFill>
              <p:spPr>
                <a:xfrm>
                  <a:off x="3958793" y="5296172"/>
                  <a:ext cx="164520" cy="67680"/>
                </a:xfrm>
                <a:prstGeom prst="rect">
                  <a:avLst/>
                </a:prstGeom>
              </p:spPr>
            </p:pic>
          </mc:Fallback>
        </mc:AlternateContent>
      </p:grpSp>
      <p:grpSp>
        <p:nvGrpSpPr>
          <p:cNvPr id="83" name="Group 82">
            <a:extLst>
              <a:ext uri="{FF2B5EF4-FFF2-40B4-BE49-F238E27FC236}">
                <a16:creationId xmlns:a16="http://schemas.microsoft.com/office/drawing/2014/main" xmlns="" id="{6A59F0B2-704A-8012-E4B8-CBF7EE3517DB}"/>
              </a:ext>
            </a:extLst>
          </p:cNvPr>
          <p:cNvGrpSpPr/>
          <p:nvPr/>
        </p:nvGrpSpPr>
        <p:grpSpPr>
          <a:xfrm>
            <a:off x="4417073" y="5082692"/>
            <a:ext cx="864000" cy="309960"/>
            <a:chOff x="4417073" y="5082692"/>
            <a:chExt cx="864000" cy="309960"/>
          </a:xfrm>
        </p:grpSpPr>
        <mc:AlternateContent xmlns:mc="http://schemas.openxmlformats.org/markup-compatibility/2006" xmlns:p14="http://schemas.microsoft.com/office/powerpoint/2010/main">
          <mc:Choice Requires="p14">
            <p:contentPart p14:bwMode="auto" r:id="rId98">
              <p14:nvContentPartPr>
                <p14:cNvPr id="78" name="Ink 77">
                  <a:extLst>
                    <a:ext uri="{FF2B5EF4-FFF2-40B4-BE49-F238E27FC236}">
                      <a16:creationId xmlns:a16="http://schemas.microsoft.com/office/drawing/2014/main" xmlns="" id="{2532DA43-872F-FF82-D1A5-3077FA952B03}"/>
                    </a:ext>
                  </a:extLst>
                </p14:cNvPr>
                <p14:cNvContentPartPr/>
                <p14:nvPr/>
              </p14:nvContentPartPr>
              <p14:xfrm>
                <a:off x="4417073" y="5082692"/>
                <a:ext cx="303480" cy="276480"/>
              </p14:xfrm>
            </p:contentPart>
          </mc:Choice>
          <mc:Fallback xmlns="">
            <p:pic>
              <p:nvPicPr>
                <p:cNvPr id="78" name="Ink 77">
                  <a:extLst>
                    <a:ext uri="{FF2B5EF4-FFF2-40B4-BE49-F238E27FC236}">
                      <a16:creationId xmlns:a16="http://schemas.microsoft.com/office/drawing/2014/main" id="{2532DA43-872F-FF82-D1A5-3077FA952B03}"/>
                    </a:ext>
                  </a:extLst>
                </p:cNvPr>
                <p:cNvPicPr/>
                <p:nvPr/>
              </p:nvPicPr>
              <p:blipFill>
                <a:blip r:embed="rId99"/>
                <a:stretch>
                  <a:fillRect/>
                </a:stretch>
              </p:blipFill>
              <p:spPr>
                <a:xfrm>
                  <a:off x="4401953" y="5067572"/>
                  <a:ext cx="3340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9" name="Ink 78">
                  <a:extLst>
                    <a:ext uri="{FF2B5EF4-FFF2-40B4-BE49-F238E27FC236}">
                      <a16:creationId xmlns:a16="http://schemas.microsoft.com/office/drawing/2014/main" xmlns="" id="{06E8F7D5-56CC-8CB0-5588-4BDAAFDA0384}"/>
                    </a:ext>
                  </a:extLst>
                </p14:cNvPr>
                <p14:cNvContentPartPr/>
                <p14:nvPr/>
              </p14:nvContentPartPr>
              <p14:xfrm>
                <a:off x="4753313" y="5284652"/>
                <a:ext cx="180720" cy="108000"/>
              </p14:xfrm>
            </p:contentPart>
          </mc:Choice>
          <mc:Fallback xmlns="">
            <p:pic>
              <p:nvPicPr>
                <p:cNvPr id="79" name="Ink 78">
                  <a:extLst>
                    <a:ext uri="{FF2B5EF4-FFF2-40B4-BE49-F238E27FC236}">
                      <a16:creationId xmlns:a16="http://schemas.microsoft.com/office/drawing/2014/main" id="{06E8F7D5-56CC-8CB0-5588-4BDAAFDA0384}"/>
                    </a:ext>
                  </a:extLst>
                </p:cNvPr>
                <p:cNvPicPr/>
                <p:nvPr/>
              </p:nvPicPr>
              <p:blipFill>
                <a:blip r:embed="rId101"/>
                <a:stretch>
                  <a:fillRect/>
                </a:stretch>
              </p:blipFill>
              <p:spPr>
                <a:xfrm>
                  <a:off x="4738193" y="5269172"/>
                  <a:ext cx="21132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1" name="Ink 80">
                  <a:extLst>
                    <a:ext uri="{FF2B5EF4-FFF2-40B4-BE49-F238E27FC236}">
                      <a16:creationId xmlns:a16="http://schemas.microsoft.com/office/drawing/2014/main" xmlns="" id="{3EB731E6-CCE0-CD57-6772-351C2F93DA05}"/>
                    </a:ext>
                  </a:extLst>
                </p14:cNvPr>
                <p14:cNvContentPartPr/>
                <p14:nvPr/>
              </p14:nvContentPartPr>
              <p14:xfrm>
                <a:off x="5076233" y="5177012"/>
                <a:ext cx="121320" cy="28440"/>
              </p14:xfrm>
            </p:contentPart>
          </mc:Choice>
          <mc:Fallback xmlns="">
            <p:pic>
              <p:nvPicPr>
                <p:cNvPr id="81" name="Ink 80">
                  <a:extLst>
                    <a:ext uri="{FF2B5EF4-FFF2-40B4-BE49-F238E27FC236}">
                      <a16:creationId xmlns:a16="http://schemas.microsoft.com/office/drawing/2014/main" id="{3EB731E6-CCE0-CD57-6772-351C2F93DA05}"/>
                    </a:ext>
                  </a:extLst>
                </p:cNvPr>
                <p:cNvPicPr/>
                <p:nvPr/>
              </p:nvPicPr>
              <p:blipFill>
                <a:blip r:embed="rId103"/>
                <a:stretch>
                  <a:fillRect/>
                </a:stretch>
              </p:blipFill>
              <p:spPr>
                <a:xfrm>
                  <a:off x="5060753" y="5161532"/>
                  <a:ext cx="1519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2" name="Ink 81">
                  <a:extLst>
                    <a:ext uri="{FF2B5EF4-FFF2-40B4-BE49-F238E27FC236}">
                      <a16:creationId xmlns:a16="http://schemas.microsoft.com/office/drawing/2014/main" xmlns="" id="{E2560DB6-9B75-B192-F0C3-1FBE846C53D4}"/>
                    </a:ext>
                  </a:extLst>
                </p14:cNvPr>
                <p14:cNvContentPartPr/>
                <p14:nvPr/>
              </p14:nvContentPartPr>
              <p14:xfrm>
                <a:off x="5102873" y="5244332"/>
                <a:ext cx="178200" cy="40680"/>
              </p14:xfrm>
            </p:contentPart>
          </mc:Choice>
          <mc:Fallback xmlns="">
            <p:pic>
              <p:nvPicPr>
                <p:cNvPr id="82" name="Ink 81">
                  <a:extLst>
                    <a:ext uri="{FF2B5EF4-FFF2-40B4-BE49-F238E27FC236}">
                      <a16:creationId xmlns:a16="http://schemas.microsoft.com/office/drawing/2014/main" id="{E2560DB6-9B75-B192-F0C3-1FBE846C53D4}"/>
                    </a:ext>
                  </a:extLst>
                </p:cNvPr>
                <p:cNvPicPr/>
                <p:nvPr/>
              </p:nvPicPr>
              <p:blipFill>
                <a:blip r:embed="rId105"/>
                <a:stretch>
                  <a:fillRect/>
                </a:stretch>
              </p:blipFill>
              <p:spPr>
                <a:xfrm>
                  <a:off x="5087753" y="5228852"/>
                  <a:ext cx="208440" cy="71280"/>
                </a:xfrm>
                <a:prstGeom prst="rect">
                  <a:avLst/>
                </a:prstGeom>
              </p:spPr>
            </p:pic>
          </mc:Fallback>
        </mc:AlternateContent>
      </p:grpSp>
      <p:grpSp>
        <p:nvGrpSpPr>
          <p:cNvPr id="90" name="Group 89">
            <a:extLst>
              <a:ext uri="{FF2B5EF4-FFF2-40B4-BE49-F238E27FC236}">
                <a16:creationId xmlns:a16="http://schemas.microsoft.com/office/drawing/2014/main" xmlns="" id="{E20DB707-D6B2-0263-38FE-0FF9F315B5DA}"/>
              </a:ext>
            </a:extLst>
          </p:cNvPr>
          <p:cNvGrpSpPr/>
          <p:nvPr/>
        </p:nvGrpSpPr>
        <p:grpSpPr>
          <a:xfrm>
            <a:off x="5587073" y="5096372"/>
            <a:ext cx="877680" cy="242280"/>
            <a:chOff x="5587073" y="5096372"/>
            <a:chExt cx="877680" cy="242280"/>
          </a:xfrm>
        </p:grpSpPr>
        <mc:AlternateContent xmlns:mc="http://schemas.openxmlformats.org/markup-compatibility/2006" xmlns:p14="http://schemas.microsoft.com/office/powerpoint/2010/main">
          <mc:Choice Requires="p14">
            <p:contentPart p14:bwMode="auto" r:id="rId106">
              <p14:nvContentPartPr>
                <p14:cNvPr id="84" name="Ink 83">
                  <a:extLst>
                    <a:ext uri="{FF2B5EF4-FFF2-40B4-BE49-F238E27FC236}">
                      <a16:creationId xmlns:a16="http://schemas.microsoft.com/office/drawing/2014/main" xmlns="" id="{6A93D071-5183-8C02-26A5-C79EF5631775}"/>
                    </a:ext>
                  </a:extLst>
                </p14:cNvPr>
                <p14:cNvContentPartPr/>
                <p14:nvPr/>
              </p14:nvContentPartPr>
              <p14:xfrm>
                <a:off x="5587073" y="5150012"/>
                <a:ext cx="44280" cy="176040"/>
              </p14:xfrm>
            </p:contentPart>
          </mc:Choice>
          <mc:Fallback xmlns="">
            <p:pic>
              <p:nvPicPr>
                <p:cNvPr id="84" name="Ink 83">
                  <a:extLst>
                    <a:ext uri="{FF2B5EF4-FFF2-40B4-BE49-F238E27FC236}">
                      <a16:creationId xmlns:a16="http://schemas.microsoft.com/office/drawing/2014/main" id="{6A93D071-5183-8C02-26A5-C79EF5631775}"/>
                    </a:ext>
                  </a:extLst>
                </p:cNvPr>
                <p:cNvPicPr/>
                <p:nvPr/>
              </p:nvPicPr>
              <p:blipFill>
                <a:blip r:embed="rId107"/>
                <a:stretch>
                  <a:fillRect/>
                </a:stretch>
              </p:blipFill>
              <p:spPr>
                <a:xfrm>
                  <a:off x="5571953" y="5134892"/>
                  <a:ext cx="748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5" name="Ink 84">
                  <a:extLst>
                    <a:ext uri="{FF2B5EF4-FFF2-40B4-BE49-F238E27FC236}">
                      <a16:creationId xmlns:a16="http://schemas.microsoft.com/office/drawing/2014/main" xmlns="" id="{335E5F56-19BD-113A-C687-F0BD44158B6E}"/>
                    </a:ext>
                  </a:extLst>
                </p14:cNvPr>
                <p14:cNvContentPartPr/>
                <p14:nvPr/>
              </p14:nvContentPartPr>
              <p14:xfrm>
                <a:off x="5748353" y="5217332"/>
                <a:ext cx="143280" cy="21960"/>
              </p14:xfrm>
            </p:contentPart>
          </mc:Choice>
          <mc:Fallback xmlns="">
            <p:pic>
              <p:nvPicPr>
                <p:cNvPr id="85" name="Ink 84">
                  <a:extLst>
                    <a:ext uri="{FF2B5EF4-FFF2-40B4-BE49-F238E27FC236}">
                      <a16:creationId xmlns:a16="http://schemas.microsoft.com/office/drawing/2014/main" id="{335E5F56-19BD-113A-C687-F0BD44158B6E}"/>
                    </a:ext>
                  </a:extLst>
                </p:cNvPr>
                <p:cNvPicPr/>
                <p:nvPr/>
              </p:nvPicPr>
              <p:blipFill>
                <a:blip r:embed="rId109"/>
                <a:stretch>
                  <a:fillRect/>
                </a:stretch>
              </p:blipFill>
              <p:spPr>
                <a:xfrm>
                  <a:off x="5733233" y="5201852"/>
                  <a:ext cx="1735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6" name="Ink 85">
                  <a:extLst>
                    <a:ext uri="{FF2B5EF4-FFF2-40B4-BE49-F238E27FC236}">
                      <a16:creationId xmlns:a16="http://schemas.microsoft.com/office/drawing/2014/main" xmlns="" id="{D2E89266-C737-DEC3-2D80-45A7860F04C6}"/>
                    </a:ext>
                  </a:extLst>
                </p14:cNvPr>
                <p14:cNvContentPartPr/>
                <p14:nvPr/>
              </p14:nvContentPartPr>
              <p14:xfrm>
                <a:off x="5788673" y="5163332"/>
                <a:ext cx="48600" cy="163080"/>
              </p14:xfrm>
            </p:contentPart>
          </mc:Choice>
          <mc:Fallback xmlns="">
            <p:pic>
              <p:nvPicPr>
                <p:cNvPr id="86" name="Ink 85">
                  <a:extLst>
                    <a:ext uri="{FF2B5EF4-FFF2-40B4-BE49-F238E27FC236}">
                      <a16:creationId xmlns:a16="http://schemas.microsoft.com/office/drawing/2014/main" id="{D2E89266-C737-DEC3-2D80-45A7860F04C6}"/>
                    </a:ext>
                  </a:extLst>
                </p:cNvPr>
                <p:cNvPicPr/>
                <p:nvPr/>
              </p:nvPicPr>
              <p:blipFill>
                <a:blip r:embed="rId111"/>
                <a:stretch>
                  <a:fillRect/>
                </a:stretch>
              </p:blipFill>
              <p:spPr>
                <a:xfrm>
                  <a:off x="5773553" y="5148212"/>
                  <a:ext cx="792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7" name="Ink 86">
                  <a:extLst>
                    <a:ext uri="{FF2B5EF4-FFF2-40B4-BE49-F238E27FC236}">
                      <a16:creationId xmlns:a16="http://schemas.microsoft.com/office/drawing/2014/main" xmlns="" id="{7801CCAC-0DA9-7725-3117-66CBC702AFEE}"/>
                    </a:ext>
                  </a:extLst>
                </p14:cNvPr>
                <p14:cNvContentPartPr/>
                <p14:nvPr/>
              </p14:nvContentPartPr>
              <p14:xfrm>
                <a:off x="6057593" y="5123012"/>
                <a:ext cx="185400" cy="147600"/>
              </p14:xfrm>
            </p:contentPart>
          </mc:Choice>
          <mc:Fallback xmlns="">
            <p:pic>
              <p:nvPicPr>
                <p:cNvPr id="87" name="Ink 86">
                  <a:extLst>
                    <a:ext uri="{FF2B5EF4-FFF2-40B4-BE49-F238E27FC236}">
                      <a16:creationId xmlns:a16="http://schemas.microsoft.com/office/drawing/2014/main" id="{7801CCAC-0DA9-7725-3117-66CBC702AFEE}"/>
                    </a:ext>
                  </a:extLst>
                </p:cNvPr>
                <p:cNvPicPr/>
                <p:nvPr/>
              </p:nvPicPr>
              <p:blipFill>
                <a:blip r:embed="rId113"/>
                <a:stretch>
                  <a:fillRect/>
                </a:stretch>
              </p:blipFill>
              <p:spPr>
                <a:xfrm>
                  <a:off x="6042473" y="5107892"/>
                  <a:ext cx="2160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8" name="Ink 87">
                  <a:extLst>
                    <a:ext uri="{FF2B5EF4-FFF2-40B4-BE49-F238E27FC236}">
                      <a16:creationId xmlns:a16="http://schemas.microsoft.com/office/drawing/2014/main" xmlns="" id="{7C583B96-5024-AEE7-94C5-17AB67CA7BD5}"/>
                    </a:ext>
                  </a:extLst>
                </p14:cNvPr>
                <p14:cNvContentPartPr/>
                <p14:nvPr/>
              </p14:nvContentPartPr>
              <p14:xfrm>
                <a:off x="6097913" y="5096372"/>
                <a:ext cx="92880" cy="228960"/>
              </p14:xfrm>
            </p:contentPart>
          </mc:Choice>
          <mc:Fallback xmlns="">
            <p:pic>
              <p:nvPicPr>
                <p:cNvPr id="88" name="Ink 87">
                  <a:extLst>
                    <a:ext uri="{FF2B5EF4-FFF2-40B4-BE49-F238E27FC236}">
                      <a16:creationId xmlns:a16="http://schemas.microsoft.com/office/drawing/2014/main" id="{7C583B96-5024-AEE7-94C5-17AB67CA7BD5}"/>
                    </a:ext>
                  </a:extLst>
                </p:cNvPr>
                <p:cNvPicPr/>
                <p:nvPr/>
              </p:nvPicPr>
              <p:blipFill>
                <a:blip r:embed="rId115"/>
                <a:stretch>
                  <a:fillRect/>
                </a:stretch>
              </p:blipFill>
              <p:spPr>
                <a:xfrm>
                  <a:off x="6082793" y="5080892"/>
                  <a:ext cx="12348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9" name="Ink 88">
                  <a:extLst>
                    <a:ext uri="{FF2B5EF4-FFF2-40B4-BE49-F238E27FC236}">
                      <a16:creationId xmlns:a16="http://schemas.microsoft.com/office/drawing/2014/main" xmlns="" id="{75130BA1-66D8-0457-22A5-0642CD28822D}"/>
                    </a:ext>
                  </a:extLst>
                </p14:cNvPr>
                <p14:cNvContentPartPr/>
                <p14:nvPr/>
              </p14:nvContentPartPr>
              <p14:xfrm>
                <a:off x="6272873" y="5257652"/>
                <a:ext cx="191880" cy="81000"/>
              </p14:xfrm>
            </p:contentPart>
          </mc:Choice>
          <mc:Fallback xmlns="">
            <p:pic>
              <p:nvPicPr>
                <p:cNvPr id="89" name="Ink 88">
                  <a:extLst>
                    <a:ext uri="{FF2B5EF4-FFF2-40B4-BE49-F238E27FC236}">
                      <a16:creationId xmlns:a16="http://schemas.microsoft.com/office/drawing/2014/main" id="{75130BA1-66D8-0457-22A5-0642CD28822D}"/>
                    </a:ext>
                  </a:extLst>
                </p:cNvPr>
                <p:cNvPicPr/>
                <p:nvPr/>
              </p:nvPicPr>
              <p:blipFill>
                <a:blip r:embed="rId117"/>
                <a:stretch>
                  <a:fillRect/>
                </a:stretch>
              </p:blipFill>
              <p:spPr>
                <a:xfrm>
                  <a:off x="6257753" y="5242532"/>
                  <a:ext cx="222480" cy="111600"/>
                </a:xfrm>
                <a:prstGeom prst="rect">
                  <a:avLst/>
                </a:prstGeom>
              </p:spPr>
            </p:pic>
          </mc:Fallback>
        </mc:AlternateContent>
      </p:grpSp>
      <p:grpSp>
        <p:nvGrpSpPr>
          <p:cNvPr id="96" name="Group 95">
            <a:extLst>
              <a:ext uri="{FF2B5EF4-FFF2-40B4-BE49-F238E27FC236}">
                <a16:creationId xmlns:a16="http://schemas.microsoft.com/office/drawing/2014/main" xmlns="" id="{D6DF1867-8D0E-09D1-1B96-D3B0F891AF24}"/>
              </a:ext>
            </a:extLst>
          </p:cNvPr>
          <p:cNvGrpSpPr/>
          <p:nvPr/>
        </p:nvGrpSpPr>
        <p:grpSpPr>
          <a:xfrm>
            <a:off x="7805753" y="5056052"/>
            <a:ext cx="675720" cy="242280"/>
            <a:chOff x="7805753" y="5056052"/>
            <a:chExt cx="675720" cy="242280"/>
          </a:xfrm>
        </p:grpSpPr>
        <mc:AlternateContent xmlns:mc="http://schemas.openxmlformats.org/markup-compatibility/2006" xmlns:p14="http://schemas.microsoft.com/office/powerpoint/2010/main">
          <mc:Choice Requires="p14">
            <p:contentPart p14:bwMode="auto" r:id="rId118">
              <p14:nvContentPartPr>
                <p14:cNvPr id="91" name="Ink 90">
                  <a:extLst>
                    <a:ext uri="{FF2B5EF4-FFF2-40B4-BE49-F238E27FC236}">
                      <a16:creationId xmlns:a16="http://schemas.microsoft.com/office/drawing/2014/main" xmlns="" id="{6C71FE97-34CD-E489-0B10-7CFA40A22070}"/>
                    </a:ext>
                  </a:extLst>
                </p14:cNvPr>
                <p14:cNvContentPartPr/>
                <p14:nvPr/>
              </p14:nvContentPartPr>
              <p14:xfrm>
                <a:off x="7805753" y="5069372"/>
                <a:ext cx="191880" cy="148680"/>
              </p14:xfrm>
            </p:contentPart>
          </mc:Choice>
          <mc:Fallback xmlns="">
            <p:pic>
              <p:nvPicPr>
                <p:cNvPr id="91" name="Ink 90">
                  <a:extLst>
                    <a:ext uri="{FF2B5EF4-FFF2-40B4-BE49-F238E27FC236}">
                      <a16:creationId xmlns:a16="http://schemas.microsoft.com/office/drawing/2014/main" id="{6C71FE97-34CD-E489-0B10-7CFA40A22070}"/>
                    </a:ext>
                  </a:extLst>
                </p:cNvPr>
                <p:cNvPicPr/>
                <p:nvPr/>
              </p:nvPicPr>
              <p:blipFill>
                <a:blip r:embed="rId119"/>
                <a:stretch>
                  <a:fillRect/>
                </a:stretch>
              </p:blipFill>
              <p:spPr>
                <a:xfrm>
                  <a:off x="7790633" y="5054252"/>
                  <a:ext cx="2224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2" name="Ink 91">
                  <a:extLst>
                    <a:ext uri="{FF2B5EF4-FFF2-40B4-BE49-F238E27FC236}">
                      <a16:creationId xmlns:a16="http://schemas.microsoft.com/office/drawing/2014/main" xmlns="" id="{89C22EEB-C6DD-E5E1-4AA4-B7B5C6D978F9}"/>
                    </a:ext>
                  </a:extLst>
                </p14:cNvPr>
                <p14:cNvContentPartPr/>
                <p14:nvPr/>
              </p14:nvContentPartPr>
              <p14:xfrm>
                <a:off x="7819433" y="5056052"/>
                <a:ext cx="131040" cy="201960"/>
              </p14:xfrm>
            </p:contentPart>
          </mc:Choice>
          <mc:Fallback xmlns="">
            <p:pic>
              <p:nvPicPr>
                <p:cNvPr id="92" name="Ink 91">
                  <a:extLst>
                    <a:ext uri="{FF2B5EF4-FFF2-40B4-BE49-F238E27FC236}">
                      <a16:creationId xmlns:a16="http://schemas.microsoft.com/office/drawing/2014/main" id="{89C22EEB-C6DD-E5E1-4AA4-B7B5C6D978F9}"/>
                    </a:ext>
                  </a:extLst>
                </p:cNvPr>
                <p:cNvPicPr/>
                <p:nvPr/>
              </p:nvPicPr>
              <p:blipFill>
                <a:blip r:embed="rId121"/>
                <a:stretch>
                  <a:fillRect/>
                </a:stretch>
              </p:blipFill>
              <p:spPr>
                <a:xfrm>
                  <a:off x="7803953" y="5040572"/>
                  <a:ext cx="1616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3" name="Ink 92">
                  <a:extLst>
                    <a:ext uri="{FF2B5EF4-FFF2-40B4-BE49-F238E27FC236}">
                      <a16:creationId xmlns:a16="http://schemas.microsoft.com/office/drawing/2014/main" xmlns="" id="{3DC7B815-414D-48F1-3296-CBA5E22676DB}"/>
                    </a:ext>
                  </a:extLst>
                </p14:cNvPr>
                <p14:cNvContentPartPr/>
                <p14:nvPr/>
              </p14:nvContentPartPr>
              <p14:xfrm>
                <a:off x="8061353" y="5217332"/>
                <a:ext cx="174240" cy="81000"/>
              </p14:xfrm>
            </p:contentPart>
          </mc:Choice>
          <mc:Fallback xmlns="">
            <p:pic>
              <p:nvPicPr>
                <p:cNvPr id="93" name="Ink 92">
                  <a:extLst>
                    <a:ext uri="{FF2B5EF4-FFF2-40B4-BE49-F238E27FC236}">
                      <a16:creationId xmlns:a16="http://schemas.microsoft.com/office/drawing/2014/main" id="{3DC7B815-414D-48F1-3296-CBA5E22676DB}"/>
                    </a:ext>
                  </a:extLst>
                </p:cNvPr>
                <p:cNvPicPr/>
                <p:nvPr/>
              </p:nvPicPr>
              <p:blipFill>
                <a:blip r:embed="rId123"/>
                <a:stretch>
                  <a:fillRect/>
                </a:stretch>
              </p:blipFill>
              <p:spPr>
                <a:xfrm>
                  <a:off x="8046233" y="5201852"/>
                  <a:ext cx="2048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4" name="Ink 93">
                  <a:extLst>
                    <a:ext uri="{FF2B5EF4-FFF2-40B4-BE49-F238E27FC236}">
                      <a16:creationId xmlns:a16="http://schemas.microsoft.com/office/drawing/2014/main" xmlns="" id="{6E4B89B0-FDEB-8255-6304-C43ED570BCF1}"/>
                    </a:ext>
                  </a:extLst>
                </p14:cNvPr>
                <p14:cNvContentPartPr/>
                <p14:nvPr/>
              </p14:nvContentPartPr>
              <p14:xfrm>
                <a:off x="8330273" y="5096372"/>
                <a:ext cx="108000" cy="39600"/>
              </p14:xfrm>
            </p:contentPart>
          </mc:Choice>
          <mc:Fallback xmlns="">
            <p:pic>
              <p:nvPicPr>
                <p:cNvPr id="94" name="Ink 93">
                  <a:extLst>
                    <a:ext uri="{FF2B5EF4-FFF2-40B4-BE49-F238E27FC236}">
                      <a16:creationId xmlns:a16="http://schemas.microsoft.com/office/drawing/2014/main" id="{6E4B89B0-FDEB-8255-6304-C43ED570BCF1}"/>
                    </a:ext>
                  </a:extLst>
                </p:cNvPr>
                <p:cNvPicPr/>
                <p:nvPr/>
              </p:nvPicPr>
              <p:blipFill>
                <a:blip r:embed="rId125"/>
                <a:stretch>
                  <a:fillRect/>
                </a:stretch>
              </p:blipFill>
              <p:spPr>
                <a:xfrm>
                  <a:off x="8315153" y="5080892"/>
                  <a:ext cx="13860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5" name="Ink 94">
                  <a:extLst>
                    <a:ext uri="{FF2B5EF4-FFF2-40B4-BE49-F238E27FC236}">
                      <a16:creationId xmlns:a16="http://schemas.microsoft.com/office/drawing/2014/main" xmlns="" id="{A8A5BC00-5348-2D9A-9D24-7731F5865420}"/>
                    </a:ext>
                  </a:extLst>
                </p14:cNvPr>
                <p14:cNvContentPartPr/>
                <p14:nvPr/>
              </p14:nvContentPartPr>
              <p14:xfrm>
                <a:off x="8331353" y="5177012"/>
                <a:ext cx="150120" cy="20880"/>
              </p14:xfrm>
            </p:contentPart>
          </mc:Choice>
          <mc:Fallback xmlns="">
            <p:pic>
              <p:nvPicPr>
                <p:cNvPr id="95" name="Ink 94">
                  <a:extLst>
                    <a:ext uri="{FF2B5EF4-FFF2-40B4-BE49-F238E27FC236}">
                      <a16:creationId xmlns:a16="http://schemas.microsoft.com/office/drawing/2014/main" id="{A8A5BC00-5348-2D9A-9D24-7731F5865420}"/>
                    </a:ext>
                  </a:extLst>
                </p:cNvPr>
                <p:cNvPicPr/>
                <p:nvPr/>
              </p:nvPicPr>
              <p:blipFill>
                <a:blip r:embed="rId127"/>
                <a:stretch>
                  <a:fillRect/>
                </a:stretch>
              </p:blipFill>
              <p:spPr>
                <a:xfrm>
                  <a:off x="8316233" y="5161532"/>
                  <a:ext cx="180720" cy="5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8">
            <p14:nvContentPartPr>
              <p14:cNvPr id="97" name="Ink 96">
                <a:extLst>
                  <a:ext uri="{FF2B5EF4-FFF2-40B4-BE49-F238E27FC236}">
                    <a16:creationId xmlns:a16="http://schemas.microsoft.com/office/drawing/2014/main" xmlns="" id="{E5942FC5-861F-EB79-062B-7F36607F3B56}"/>
                  </a:ext>
                </a:extLst>
              </p14:cNvPr>
              <p14:cNvContentPartPr/>
              <p14:nvPr/>
            </p14:nvContentPartPr>
            <p14:xfrm>
              <a:off x="8760473" y="4961732"/>
              <a:ext cx="223200" cy="161640"/>
            </p14:xfrm>
          </p:contentPart>
        </mc:Choice>
        <mc:Fallback xmlns="">
          <p:pic>
            <p:nvPicPr>
              <p:cNvPr id="97" name="Ink 96">
                <a:extLst>
                  <a:ext uri="{FF2B5EF4-FFF2-40B4-BE49-F238E27FC236}">
                    <a16:creationId xmlns:a16="http://schemas.microsoft.com/office/drawing/2014/main" id="{E5942FC5-861F-EB79-062B-7F36607F3B56}"/>
                  </a:ext>
                </a:extLst>
              </p:cNvPr>
              <p:cNvPicPr/>
              <p:nvPr/>
            </p:nvPicPr>
            <p:blipFill>
              <a:blip r:embed="rId129"/>
              <a:stretch>
                <a:fillRect/>
              </a:stretch>
            </p:blipFill>
            <p:spPr>
              <a:xfrm>
                <a:off x="8745353" y="4946612"/>
                <a:ext cx="253440" cy="192240"/>
              </a:xfrm>
              <a:prstGeom prst="rect">
                <a:avLst/>
              </a:prstGeom>
            </p:spPr>
          </p:pic>
        </mc:Fallback>
      </mc:AlternateContent>
      <p:grpSp>
        <p:nvGrpSpPr>
          <p:cNvPr id="101" name="Group 100">
            <a:extLst>
              <a:ext uri="{FF2B5EF4-FFF2-40B4-BE49-F238E27FC236}">
                <a16:creationId xmlns:a16="http://schemas.microsoft.com/office/drawing/2014/main" xmlns="" id="{6FF8CC6D-3EB3-FA18-E942-B99E57621CB5}"/>
              </a:ext>
            </a:extLst>
          </p:cNvPr>
          <p:cNvGrpSpPr/>
          <p:nvPr/>
        </p:nvGrpSpPr>
        <p:grpSpPr>
          <a:xfrm>
            <a:off x="8747153" y="5204012"/>
            <a:ext cx="349920" cy="345600"/>
            <a:chOff x="8747153" y="5204012"/>
            <a:chExt cx="349920" cy="345600"/>
          </a:xfrm>
        </p:grpSpPr>
        <mc:AlternateContent xmlns:mc="http://schemas.openxmlformats.org/markup-compatibility/2006" xmlns:p14="http://schemas.microsoft.com/office/powerpoint/2010/main">
          <mc:Choice Requires="p14">
            <p:contentPart p14:bwMode="auto" r:id="rId130">
              <p14:nvContentPartPr>
                <p14:cNvPr id="98" name="Ink 97">
                  <a:extLst>
                    <a:ext uri="{FF2B5EF4-FFF2-40B4-BE49-F238E27FC236}">
                      <a16:creationId xmlns:a16="http://schemas.microsoft.com/office/drawing/2014/main" xmlns="" id="{CBE2457E-4990-7580-6871-D79D91E9785B}"/>
                    </a:ext>
                  </a:extLst>
                </p14:cNvPr>
                <p14:cNvContentPartPr/>
                <p14:nvPr/>
              </p14:nvContentPartPr>
              <p14:xfrm>
                <a:off x="8747153" y="5204012"/>
                <a:ext cx="349920" cy="44280"/>
              </p14:xfrm>
            </p:contentPart>
          </mc:Choice>
          <mc:Fallback xmlns="">
            <p:pic>
              <p:nvPicPr>
                <p:cNvPr id="98" name="Ink 97">
                  <a:extLst>
                    <a:ext uri="{FF2B5EF4-FFF2-40B4-BE49-F238E27FC236}">
                      <a16:creationId xmlns:a16="http://schemas.microsoft.com/office/drawing/2014/main" id="{CBE2457E-4990-7580-6871-D79D91E9785B}"/>
                    </a:ext>
                  </a:extLst>
                </p:cNvPr>
                <p:cNvPicPr/>
                <p:nvPr/>
              </p:nvPicPr>
              <p:blipFill>
                <a:blip r:embed="rId131"/>
                <a:stretch>
                  <a:fillRect/>
                </a:stretch>
              </p:blipFill>
              <p:spPr>
                <a:xfrm>
                  <a:off x="8732033" y="5188532"/>
                  <a:ext cx="3805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9" name="Ink 98">
                  <a:extLst>
                    <a:ext uri="{FF2B5EF4-FFF2-40B4-BE49-F238E27FC236}">
                      <a16:creationId xmlns:a16="http://schemas.microsoft.com/office/drawing/2014/main" xmlns="" id="{42F291D7-0F70-D3D9-8A9E-8F4F588FBECA}"/>
                    </a:ext>
                  </a:extLst>
                </p14:cNvPr>
                <p14:cNvContentPartPr/>
                <p14:nvPr/>
              </p14:nvContentPartPr>
              <p14:xfrm>
                <a:off x="8881433" y="5378612"/>
                <a:ext cx="148680" cy="171000"/>
              </p14:xfrm>
            </p:contentPart>
          </mc:Choice>
          <mc:Fallback xmlns="">
            <p:pic>
              <p:nvPicPr>
                <p:cNvPr id="99" name="Ink 98">
                  <a:extLst>
                    <a:ext uri="{FF2B5EF4-FFF2-40B4-BE49-F238E27FC236}">
                      <a16:creationId xmlns:a16="http://schemas.microsoft.com/office/drawing/2014/main" id="{42F291D7-0F70-D3D9-8A9E-8F4F588FBECA}"/>
                    </a:ext>
                  </a:extLst>
                </p:cNvPr>
                <p:cNvPicPr/>
                <p:nvPr/>
              </p:nvPicPr>
              <p:blipFill>
                <a:blip r:embed="rId133"/>
                <a:stretch>
                  <a:fillRect/>
                </a:stretch>
              </p:blipFill>
              <p:spPr>
                <a:xfrm>
                  <a:off x="8866313" y="5363492"/>
                  <a:ext cx="1792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0" name="Ink 99">
                  <a:extLst>
                    <a:ext uri="{FF2B5EF4-FFF2-40B4-BE49-F238E27FC236}">
                      <a16:creationId xmlns:a16="http://schemas.microsoft.com/office/drawing/2014/main" xmlns="" id="{2DB5B11B-24BF-FD14-77B9-16255FCF2547}"/>
                    </a:ext>
                  </a:extLst>
                </p14:cNvPr>
                <p14:cNvContentPartPr/>
                <p14:nvPr/>
              </p14:nvContentPartPr>
              <p14:xfrm>
                <a:off x="8854793" y="5297972"/>
                <a:ext cx="12240" cy="6120"/>
              </p14:xfrm>
            </p:contentPart>
          </mc:Choice>
          <mc:Fallback xmlns="">
            <p:pic>
              <p:nvPicPr>
                <p:cNvPr id="100" name="Ink 99">
                  <a:extLst>
                    <a:ext uri="{FF2B5EF4-FFF2-40B4-BE49-F238E27FC236}">
                      <a16:creationId xmlns:a16="http://schemas.microsoft.com/office/drawing/2014/main" id="{2DB5B11B-24BF-FD14-77B9-16255FCF2547}"/>
                    </a:ext>
                  </a:extLst>
                </p:cNvPr>
                <p:cNvPicPr/>
                <p:nvPr/>
              </p:nvPicPr>
              <p:blipFill>
                <a:blip r:embed="rId135"/>
                <a:stretch>
                  <a:fillRect/>
                </a:stretch>
              </p:blipFill>
              <p:spPr>
                <a:xfrm>
                  <a:off x="8839313" y="5282852"/>
                  <a:ext cx="42840" cy="36720"/>
                </a:xfrm>
                <a:prstGeom prst="rect">
                  <a:avLst/>
                </a:prstGeom>
              </p:spPr>
            </p:pic>
          </mc:Fallback>
        </mc:AlternateContent>
      </p:grpSp>
      <p:sp>
        <p:nvSpPr>
          <p:cNvPr id="5" name="TextBox 4">
            <a:extLst>
              <a:ext uri="{FF2B5EF4-FFF2-40B4-BE49-F238E27FC236}">
                <a16:creationId xmlns:a16="http://schemas.microsoft.com/office/drawing/2014/main" xmlns="" id="{5739B49F-D793-B544-020B-9C75B5766D42}"/>
              </a:ext>
            </a:extLst>
          </p:cNvPr>
          <p:cNvSpPr txBox="1"/>
          <p:nvPr/>
        </p:nvSpPr>
        <p:spPr>
          <a:xfrm>
            <a:off x="8406413" y="2113520"/>
            <a:ext cx="3068630" cy="1200329"/>
          </a:xfrm>
          <a:prstGeom prst="rect">
            <a:avLst/>
          </a:prstGeom>
          <a:noFill/>
        </p:spPr>
        <p:txBody>
          <a:bodyPr wrap="square">
            <a:spAutoFit/>
          </a:bodyPr>
          <a:lstStyle/>
          <a:p>
            <a:pPr algn="ctr"/>
            <a:r>
              <a:rPr lang="en-IN" b="1" dirty="0"/>
              <a:t>permeability unit-</a:t>
            </a:r>
          </a:p>
          <a:p>
            <a:pPr algn="ctr"/>
            <a:r>
              <a:rPr lang="en-IN" dirty="0"/>
              <a:t>weber per ampere-meter (Wb/</a:t>
            </a:r>
            <a:r>
              <a:rPr lang="en-IN" dirty="0" err="1"/>
              <a:t>A∙m</a:t>
            </a:r>
            <a:r>
              <a:rPr lang="en-IN" dirty="0"/>
              <a:t>) or </a:t>
            </a:r>
            <a:r>
              <a:rPr lang="en-IN" dirty="0" err="1"/>
              <a:t>henrie</a:t>
            </a:r>
            <a:r>
              <a:rPr lang="en-IN" dirty="0"/>
              <a:t> per meter (H/m) </a:t>
            </a:r>
          </a:p>
        </p:txBody>
      </p:sp>
    </p:spTree>
    <p:extLst>
      <p:ext uri="{BB962C8B-B14F-4D97-AF65-F5344CB8AC3E}">
        <p14:creationId xmlns:p14="http://schemas.microsoft.com/office/powerpoint/2010/main" val="118890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0FED37-6CD8-CF29-80B9-5BAAA46B08BA}"/>
              </a:ext>
            </a:extLst>
          </p:cNvPr>
          <p:cNvSpPr>
            <a:spLocks noGrp="1"/>
          </p:cNvSpPr>
          <p:nvPr>
            <p:ph type="title"/>
          </p:nvPr>
        </p:nvSpPr>
        <p:spPr>
          <a:xfrm>
            <a:off x="1066800" y="88800"/>
            <a:ext cx="10058400" cy="1371600"/>
          </a:xfrm>
        </p:spPr>
        <p:txBody>
          <a:bodyPr rtlCol="0">
            <a:normAutofit/>
          </a:bodyPr>
          <a:lstStyle/>
          <a:p>
            <a:pPr algn="ctr" rtl="0"/>
            <a:r>
              <a:rPr lang="en-GB" b="1" dirty="0">
                <a:solidFill>
                  <a:schemeClr val="tx1"/>
                </a:solidFill>
              </a:rPr>
              <a:t>Diamagnetic material</a:t>
            </a:r>
          </a:p>
        </p:txBody>
      </p:sp>
      <p:sp>
        <p:nvSpPr>
          <p:cNvPr id="4" name="TextBox 3">
            <a:extLst>
              <a:ext uri="{FF2B5EF4-FFF2-40B4-BE49-F238E27FC236}">
                <a16:creationId xmlns:a16="http://schemas.microsoft.com/office/drawing/2014/main" xmlns="" id="{CC19312B-8540-BF70-8685-B83083C986FD}"/>
              </a:ext>
            </a:extLst>
          </p:cNvPr>
          <p:cNvSpPr txBox="1"/>
          <p:nvPr/>
        </p:nvSpPr>
        <p:spPr>
          <a:xfrm>
            <a:off x="584946" y="2847352"/>
            <a:ext cx="11022107" cy="3424142"/>
          </a:xfrm>
          <a:prstGeom prst="rect">
            <a:avLst/>
          </a:prstGeom>
          <a:noFill/>
        </p:spPr>
        <p:txBody>
          <a:bodyPr wrap="square">
            <a:spAutoFit/>
          </a:bodyPr>
          <a:lstStyle/>
          <a:p>
            <a:pPr marL="342900" indent="-342900" algn="just">
              <a:lnSpc>
                <a:spcPct val="150000"/>
              </a:lnSpc>
              <a:buFont typeface="Courier New" panose="02070309020205020404" pitchFamily="49" charset="0"/>
              <a:buChar char="o"/>
            </a:pPr>
            <a:r>
              <a:rPr lang="en-IN" sz="2100" b="1" dirty="0"/>
              <a:t>diamagnetic materials are repelled by a magnetic field. Get magnetized feebly in the direction opposite to applied magnetic field.</a:t>
            </a:r>
          </a:p>
          <a:p>
            <a:pPr marL="342900" indent="-342900" algn="just">
              <a:lnSpc>
                <a:spcPct val="150000"/>
              </a:lnSpc>
              <a:buFont typeface="Courier New" panose="02070309020205020404" pitchFamily="49" charset="0"/>
              <a:buChar char="o"/>
            </a:pPr>
            <a:r>
              <a:rPr lang="en-IN" sz="2100" b="1" dirty="0"/>
              <a:t>do not retain the magnetic properties when the external field is removed.</a:t>
            </a:r>
          </a:p>
          <a:p>
            <a:pPr marL="342900" indent="-342900" algn="just">
              <a:lnSpc>
                <a:spcPct val="150000"/>
              </a:lnSpc>
              <a:buFont typeface="Courier New" panose="02070309020205020404" pitchFamily="49" charset="0"/>
              <a:buChar char="o"/>
            </a:pPr>
            <a:r>
              <a:rPr lang="en-IN" sz="2100" b="1" dirty="0"/>
              <a:t>magnetic relative permeability is less than one.</a:t>
            </a:r>
          </a:p>
          <a:p>
            <a:pPr marL="342900" indent="-342900" algn="just">
              <a:lnSpc>
                <a:spcPct val="150000"/>
              </a:lnSpc>
              <a:buFont typeface="Courier New" panose="02070309020205020404" pitchFamily="49" charset="0"/>
              <a:buChar char="o"/>
            </a:pPr>
            <a:r>
              <a:rPr lang="en-IN" sz="2100" b="1" dirty="0"/>
              <a:t>have a small, negative magnetic susceptibility (~ - 10</a:t>
            </a:r>
            <a:r>
              <a:rPr lang="en-IN" sz="2100" b="1" baseline="30000" dirty="0"/>
              <a:t>-5</a:t>
            </a:r>
            <a:r>
              <a:rPr lang="en-IN" sz="2100" b="1" dirty="0"/>
              <a:t>).</a:t>
            </a:r>
          </a:p>
          <a:p>
            <a:pPr marL="342900" indent="-342900" algn="just">
              <a:lnSpc>
                <a:spcPct val="150000"/>
              </a:lnSpc>
              <a:buFont typeface="Courier New" panose="02070309020205020404" pitchFamily="49" charset="0"/>
              <a:buChar char="o"/>
            </a:pPr>
            <a:r>
              <a:rPr lang="en-IN" sz="2100" b="1" dirty="0"/>
              <a:t>dipole moment of the diamagnetic substances is lower and in the opposite direction of the magnetic field H.</a:t>
            </a:r>
          </a:p>
        </p:txBody>
      </p:sp>
      <p:sp>
        <p:nvSpPr>
          <p:cNvPr id="6" name="TextBox 5">
            <a:extLst>
              <a:ext uri="{FF2B5EF4-FFF2-40B4-BE49-F238E27FC236}">
                <a16:creationId xmlns:a16="http://schemas.microsoft.com/office/drawing/2014/main" xmlns="" id="{46C84F39-D5CB-2E02-C370-C5388CE84FCA}"/>
              </a:ext>
            </a:extLst>
          </p:cNvPr>
          <p:cNvSpPr txBox="1"/>
          <p:nvPr/>
        </p:nvSpPr>
        <p:spPr>
          <a:xfrm>
            <a:off x="316523" y="1298176"/>
            <a:ext cx="11687907" cy="954107"/>
          </a:xfrm>
          <a:prstGeom prst="rect">
            <a:avLst/>
          </a:prstGeom>
          <a:noFill/>
        </p:spPr>
        <p:txBody>
          <a:bodyPr wrap="square">
            <a:spAutoFit/>
          </a:bodyPr>
          <a:lstStyle/>
          <a:p>
            <a:pPr algn="l"/>
            <a:r>
              <a:rPr lang="en-IN" sz="2800" b="1" dirty="0">
                <a:solidFill>
                  <a:srgbClr val="C00000"/>
                </a:solidFill>
              </a:rPr>
              <a:t>In diamagnetic materials all the electrons are paired so there is no permanent net magnetic moment per atom. e.g. antimony, silver, and gold</a:t>
            </a:r>
          </a:p>
        </p:txBody>
      </p:sp>
    </p:spTree>
    <p:extLst>
      <p:ext uri="{BB962C8B-B14F-4D97-AF65-F5344CB8AC3E}">
        <p14:creationId xmlns:p14="http://schemas.microsoft.com/office/powerpoint/2010/main" val="2260918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75579AB-2515-77EB-C097-5EDF49500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680" y="2309446"/>
            <a:ext cx="3708952" cy="3487506"/>
          </a:xfrm>
          <a:prstGeom prst="rect">
            <a:avLst/>
          </a:prstGeom>
        </p:spPr>
      </p:pic>
      <p:sp>
        <p:nvSpPr>
          <p:cNvPr id="4" name="TextBox 3">
            <a:extLst>
              <a:ext uri="{FF2B5EF4-FFF2-40B4-BE49-F238E27FC236}">
                <a16:creationId xmlns:a16="http://schemas.microsoft.com/office/drawing/2014/main" xmlns="" id="{2A8FA00A-1F46-8BE5-0281-9E50D196FF89}"/>
              </a:ext>
            </a:extLst>
          </p:cNvPr>
          <p:cNvSpPr txBox="1"/>
          <p:nvPr/>
        </p:nvSpPr>
        <p:spPr>
          <a:xfrm>
            <a:off x="568680" y="470888"/>
            <a:ext cx="11022107" cy="1485150"/>
          </a:xfrm>
          <a:prstGeom prst="rect">
            <a:avLst/>
          </a:prstGeom>
          <a:noFill/>
        </p:spPr>
        <p:txBody>
          <a:bodyPr wrap="square">
            <a:spAutoFit/>
          </a:bodyPr>
          <a:lstStyle/>
          <a:p>
            <a:pPr marL="342900" indent="-342900" algn="just">
              <a:lnSpc>
                <a:spcPct val="150000"/>
              </a:lnSpc>
              <a:buFont typeface="Courier New" panose="02070309020205020404" pitchFamily="49" charset="0"/>
              <a:buChar char="o"/>
            </a:pPr>
            <a:r>
              <a:rPr lang="en-IN" sz="2100" dirty="0"/>
              <a:t>In non-uniform magnetic filed these substances attracted towards the region where field is weak.</a:t>
            </a:r>
          </a:p>
          <a:p>
            <a:pPr marL="342900" indent="-342900" algn="just">
              <a:lnSpc>
                <a:spcPct val="150000"/>
              </a:lnSpc>
              <a:buFont typeface="Courier New" panose="02070309020205020404" pitchFamily="49" charset="0"/>
              <a:buChar char="o"/>
            </a:pPr>
            <a:r>
              <a:rPr lang="en-IN" sz="2100" dirty="0"/>
              <a:t>No effect of temperature.</a:t>
            </a:r>
            <a:endParaRPr lang="en-US" sz="2100" dirty="0"/>
          </a:p>
        </p:txBody>
      </p:sp>
      <p:pic>
        <p:nvPicPr>
          <p:cNvPr id="2" name="Picture 1">
            <a:extLst>
              <a:ext uri="{FF2B5EF4-FFF2-40B4-BE49-F238E27FC236}">
                <a16:creationId xmlns:a16="http://schemas.microsoft.com/office/drawing/2014/main" xmlns="" id="{0D188231-316C-4E30-9EAD-75D51E9D942A}"/>
              </a:ext>
            </a:extLst>
          </p:cNvPr>
          <p:cNvPicPr>
            <a:picLocks noChangeAspect="1"/>
          </p:cNvPicPr>
          <p:nvPr/>
        </p:nvPicPr>
        <p:blipFill rotWithShape="1">
          <a:blip r:embed="rId3">
            <a:extLst>
              <a:ext uri="{28A0092B-C50C-407E-A947-70E740481C1C}">
                <a14:useLocalDpi xmlns:a14="http://schemas.microsoft.com/office/drawing/2010/main" val="0"/>
              </a:ext>
            </a:extLst>
          </a:blip>
          <a:srcRect l="827" t="5359" r="66283" b="3852"/>
          <a:stretch/>
        </p:blipFill>
        <p:spPr>
          <a:xfrm>
            <a:off x="4440798" y="2309446"/>
            <a:ext cx="3310403" cy="3487506"/>
          </a:xfrm>
          <a:prstGeom prst="rect">
            <a:avLst/>
          </a:prstGeom>
        </p:spPr>
      </p:pic>
      <p:pic>
        <p:nvPicPr>
          <p:cNvPr id="6" name="Picture 5">
            <a:extLst>
              <a:ext uri="{FF2B5EF4-FFF2-40B4-BE49-F238E27FC236}">
                <a16:creationId xmlns:a16="http://schemas.microsoft.com/office/drawing/2014/main" xmlns="" id="{19F8279A-FA38-0FDD-C93E-D37B3C1A1AD0}"/>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b="1745"/>
          <a:stretch/>
        </p:blipFill>
        <p:spPr>
          <a:xfrm>
            <a:off x="7927620" y="2078417"/>
            <a:ext cx="3695700" cy="3718535"/>
          </a:xfrm>
          <a:prstGeom prst="rect">
            <a:avLst/>
          </a:prstGeom>
        </p:spPr>
      </p:pic>
    </p:spTree>
    <p:extLst>
      <p:ext uri="{BB962C8B-B14F-4D97-AF65-F5344CB8AC3E}">
        <p14:creationId xmlns:p14="http://schemas.microsoft.com/office/powerpoint/2010/main" val="2466079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13B6BF-ECA2-48B8-D4EC-D35CD2992EA0}"/>
              </a:ext>
            </a:extLst>
          </p:cNvPr>
          <p:cNvSpPr>
            <a:spLocks noGrp="1"/>
          </p:cNvSpPr>
          <p:nvPr>
            <p:ph type="title"/>
          </p:nvPr>
        </p:nvSpPr>
        <p:spPr>
          <a:xfrm>
            <a:off x="1066800" y="88800"/>
            <a:ext cx="10058400" cy="1371600"/>
          </a:xfrm>
        </p:spPr>
        <p:txBody>
          <a:bodyPr rtlCol="0">
            <a:normAutofit/>
          </a:bodyPr>
          <a:lstStyle/>
          <a:p>
            <a:pPr algn="ctr" rtl="0"/>
            <a:r>
              <a:rPr lang="en-GB" b="1" dirty="0">
                <a:solidFill>
                  <a:schemeClr val="tx1"/>
                </a:solidFill>
              </a:rPr>
              <a:t>Paramagnetic material</a:t>
            </a:r>
          </a:p>
        </p:txBody>
      </p:sp>
      <p:sp>
        <p:nvSpPr>
          <p:cNvPr id="3" name="TextBox 2">
            <a:extLst>
              <a:ext uri="{FF2B5EF4-FFF2-40B4-BE49-F238E27FC236}">
                <a16:creationId xmlns:a16="http://schemas.microsoft.com/office/drawing/2014/main" xmlns="" id="{03712502-7A37-55EA-2EA3-B443080BFAC9}"/>
              </a:ext>
            </a:extLst>
          </p:cNvPr>
          <p:cNvSpPr txBox="1"/>
          <p:nvPr/>
        </p:nvSpPr>
        <p:spPr>
          <a:xfrm>
            <a:off x="715452" y="1025702"/>
            <a:ext cx="11174506" cy="1815882"/>
          </a:xfrm>
          <a:prstGeom prst="rect">
            <a:avLst/>
          </a:prstGeom>
          <a:noFill/>
        </p:spPr>
        <p:txBody>
          <a:bodyPr wrap="square">
            <a:spAutoFit/>
          </a:bodyPr>
          <a:lstStyle/>
          <a:p>
            <a:pPr algn="just"/>
            <a:r>
              <a:rPr lang="en-IN" sz="2800" b="1" dirty="0">
                <a:solidFill>
                  <a:srgbClr val="0070C0"/>
                </a:solidFill>
              </a:rPr>
              <a:t>Paramagnetic properties are due to the presence of some unpaired electrons, so there is permanent net magnetic moment but randomly orientated. In presence of external magnetic filed magnetic diploes align with the field. e.g. magnesium, molybdenum, lithium, aluminium etc</a:t>
            </a:r>
            <a:r>
              <a:rPr lang="en-IN" sz="2100" b="1" dirty="0">
                <a:solidFill>
                  <a:srgbClr val="0070C0"/>
                </a:solidFill>
              </a:rPr>
              <a:t>..</a:t>
            </a:r>
          </a:p>
        </p:txBody>
      </p:sp>
      <p:sp>
        <p:nvSpPr>
          <p:cNvPr id="4" name="TextBox 3">
            <a:extLst>
              <a:ext uri="{FF2B5EF4-FFF2-40B4-BE49-F238E27FC236}">
                <a16:creationId xmlns:a16="http://schemas.microsoft.com/office/drawing/2014/main" xmlns="" id="{2F130B64-016A-8E41-6B87-B4EB50070F4F}"/>
              </a:ext>
            </a:extLst>
          </p:cNvPr>
          <p:cNvSpPr txBox="1"/>
          <p:nvPr/>
        </p:nvSpPr>
        <p:spPr>
          <a:xfrm>
            <a:off x="551329" y="3100082"/>
            <a:ext cx="11022107" cy="2677656"/>
          </a:xfrm>
          <a:prstGeom prst="rect">
            <a:avLst/>
          </a:prstGeom>
          <a:noFill/>
        </p:spPr>
        <p:txBody>
          <a:bodyPr wrap="square">
            <a:spAutoFit/>
          </a:bodyPr>
          <a:lstStyle/>
          <a:p>
            <a:pPr marL="342900" indent="-342900" algn="just">
              <a:buFont typeface="Courier New" panose="02070309020205020404" pitchFamily="49" charset="0"/>
              <a:buChar char="o"/>
            </a:pPr>
            <a:r>
              <a:rPr lang="en-IN" sz="2400" b="1" dirty="0"/>
              <a:t>Paramagnetic materials are feebly attracted by a magnetic field. </a:t>
            </a:r>
          </a:p>
          <a:p>
            <a:pPr marL="342900" indent="-342900" algn="just">
              <a:buFont typeface="Courier New" panose="02070309020205020404" pitchFamily="49" charset="0"/>
              <a:buChar char="o"/>
            </a:pPr>
            <a:r>
              <a:rPr lang="en-IN" sz="2400" b="1" dirty="0"/>
              <a:t>do not retain the magnetic properties when the external field is removed.</a:t>
            </a:r>
          </a:p>
          <a:p>
            <a:pPr marL="342900" indent="-342900" algn="just">
              <a:buFont typeface="Courier New" panose="02070309020205020404" pitchFamily="49" charset="0"/>
              <a:buChar char="o"/>
            </a:pPr>
            <a:r>
              <a:rPr lang="en-IN" sz="2400" b="1" dirty="0"/>
              <a:t>The magnetic permeability is more than unity.</a:t>
            </a:r>
          </a:p>
          <a:p>
            <a:pPr marL="342900" indent="-342900" algn="just">
              <a:buFont typeface="Courier New" panose="02070309020205020404" pitchFamily="49" charset="0"/>
              <a:buChar char="o"/>
            </a:pPr>
            <a:r>
              <a:rPr lang="en-IN" sz="2400" b="1" dirty="0"/>
              <a:t>have a small, positive magnetic susceptibility (10</a:t>
            </a:r>
            <a:r>
              <a:rPr lang="en-IN" sz="2400" b="1" baseline="30000" dirty="0"/>
              <a:t>-5</a:t>
            </a:r>
            <a:r>
              <a:rPr lang="en-IN" sz="2400" b="1" dirty="0"/>
              <a:t> to 10</a:t>
            </a:r>
            <a:r>
              <a:rPr lang="en-IN" sz="2400" b="1" baseline="30000" dirty="0"/>
              <a:t>-2</a:t>
            </a:r>
            <a:r>
              <a:rPr lang="en-IN" sz="2400" b="1" dirty="0"/>
              <a:t>).</a:t>
            </a:r>
          </a:p>
          <a:p>
            <a:pPr marL="342900" indent="-342900" algn="just">
              <a:buFont typeface="Courier New" panose="02070309020205020404" pitchFamily="49" charset="0"/>
              <a:buChar char="o"/>
            </a:pPr>
            <a:r>
              <a:rPr lang="en-IN" sz="2400" b="1" dirty="0"/>
              <a:t>In non-uniform magnetic filed these substances move from weaker field to stronger field.</a:t>
            </a:r>
          </a:p>
          <a:p>
            <a:pPr marL="342900" indent="-342900" algn="just">
              <a:buFont typeface="Courier New" panose="02070309020205020404" pitchFamily="49" charset="0"/>
              <a:buChar char="o"/>
            </a:pPr>
            <a:r>
              <a:rPr lang="en-IN" sz="2400" b="1" dirty="0"/>
              <a:t>Magnetic susceptibility is inversely proportional to temperature.</a:t>
            </a:r>
          </a:p>
        </p:txBody>
      </p:sp>
    </p:spTree>
    <p:extLst>
      <p:ext uri="{BB962C8B-B14F-4D97-AF65-F5344CB8AC3E}">
        <p14:creationId xmlns:p14="http://schemas.microsoft.com/office/powerpoint/2010/main" val="3942458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22F95A3-0790-DE97-445B-6F0C9A603D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7530" y="3429000"/>
            <a:ext cx="4458116" cy="2336053"/>
          </a:xfrm>
          <a:prstGeom prst="rect">
            <a:avLst/>
          </a:prstGeom>
        </p:spPr>
      </p:pic>
      <p:pic>
        <p:nvPicPr>
          <p:cNvPr id="2" name="Picture 1">
            <a:extLst>
              <a:ext uri="{FF2B5EF4-FFF2-40B4-BE49-F238E27FC236}">
                <a16:creationId xmlns:a16="http://schemas.microsoft.com/office/drawing/2014/main" xmlns="" id="{02125EBD-5798-2EB5-869E-C8BC855B074B}"/>
              </a:ext>
            </a:extLst>
          </p:cNvPr>
          <p:cNvPicPr>
            <a:picLocks noChangeAspect="1"/>
          </p:cNvPicPr>
          <p:nvPr/>
        </p:nvPicPr>
        <p:blipFill rotWithShape="1">
          <a:blip r:embed="rId3">
            <a:extLst>
              <a:ext uri="{28A0092B-C50C-407E-A947-70E740481C1C}">
                <a14:useLocalDpi xmlns:a14="http://schemas.microsoft.com/office/drawing/2010/main" val="0"/>
              </a:ext>
            </a:extLst>
          </a:blip>
          <a:srcRect l="33585" t="5359" r="33571" b="3852"/>
          <a:stretch/>
        </p:blipFill>
        <p:spPr>
          <a:xfrm>
            <a:off x="1177530" y="726831"/>
            <a:ext cx="4458116" cy="2456518"/>
          </a:xfrm>
          <a:prstGeom prst="rect">
            <a:avLst/>
          </a:prstGeom>
        </p:spPr>
      </p:pic>
      <p:pic>
        <p:nvPicPr>
          <p:cNvPr id="7" name="Picture 6">
            <a:extLst>
              <a:ext uri="{FF2B5EF4-FFF2-40B4-BE49-F238E27FC236}">
                <a16:creationId xmlns:a16="http://schemas.microsoft.com/office/drawing/2014/main" xmlns="" id="{DD569108-EF25-DD03-5716-4CB1E73B6C3E}"/>
              </a:ext>
            </a:extLst>
          </p:cNvPr>
          <p:cNvPicPr>
            <a:picLocks noChangeAspect="1"/>
          </p:cNvPicPr>
          <p:nvPr/>
        </p:nvPicPr>
        <p:blipFill rotWithShape="1">
          <a:blip r:embed="rId4">
            <a:extLst>
              <a:ext uri="{28A0092B-C50C-407E-A947-70E740481C1C}">
                <a14:useLocalDpi xmlns:a14="http://schemas.microsoft.com/office/drawing/2010/main" val="0"/>
              </a:ext>
            </a:extLst>
          </a:blip>
          <a:srcRect l="51758" b="1421"/>
          <a:stretch/>
        </p:blipFill>
        <p:spPr>
          <a:xfrm>
            <a:off x="6002215" y="726831"/>
            <a:ext cx="4751699" cy="5122984"/>
          </a:xfrm>
          <a:prstGeom prst="rect">
            <a:avLst/>
          </a:prstGeom>
        </p:spPr>
      </p:pic>
    </p:spTree>
    <p:extLst>
      <p:ext uri="{BB962C8B-B14F-4D97-AF65-F5344CB8AC3E}">
        <p14:creationId xmlns:p14="http://schemas.microsoft.com/office/powerpoint/2010/main" val="2905237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0C0B65C0-5AB2-8142-57C4-D9BBB6B497E6}"/>
              </a:ext>
            </a:extLst>
          </p:cNvPr>
          <p:cNvPicPr>
            <a:picLocks noChangeAspect="1"/>
          </p:cNvPicPr>
          <p:nvPr/>
        </p:nvPicPr>
        <p:blipFill rotWithShape="1">
          <a:blip r:embed="rId2">
            <a:extLst>
              <a:ext uri="{28A0092B-C50C-407E-A947-70E740481C1C}">
                <a14:useLocalDpi xmlns:a14="http://schemas.microsoft.com/office/drawing/2010/main" val="0"/>
              </a:ext>
            </a:extLst>
          </a:blip>
          <a:srcRect l="827" t="5359" r="33571" b="3852"/>
          <a:stretch/>
        </p:blipFill>
        <p:spPr>
          <a:xfrm>
            <a:off x="461682" y="443752"/>
            <a:ext cx="6696390" cy="2460812"/>
          </a:xfrm>
          <a:prstGeom prst="rect">
            <a:avLst/>
          </a:prstGeom>
        </p:spPr>
      </p:pic>
      <p:grpSp>
        <p:nvGrpSpPr>
          <p:cNvPr id="9" name="Group 8">
            <a:extLst>
              <a:ext uri="{FF2B5EF4-FFF2-40B4-BE49-F238E27FC236}">
                <a16:creationId xmlns:a16="http://schemas.microsoft.com/office/drawing/2014/main" xmlns="" id="{51893F4D-DE6C-880E-21C1-0A8D5BED94BA}"/>
              </a:ext>
            </a:extLst>
          </p:cNvPr>
          <p:cNvGrpSpPr/>
          <p:nvPr/>
        </p:nvGrpSpPr>
        <p:grpSpPr>
          <a:xfrm>
            <a:off x="3944347" y="2911287"/>
            <a:ext cx="7772400" cy="3550024"/>
            <a:chOff x="3169023" y="2198594"/>
            <a:chExt cx="7772400" cy="3550024"/>
          </a:xfrm>
        </p:grpSpPr>
        <p:pic>
          <p:nvPicPr>
            <p:cNvPr id="7" name="Picture 6">
              <a:extLst>
                <a:ext uri="{FF2B5EF4-FFF2-40B4-BE49-F238E27FC236}">
                  <a16:creationId xmlns:a16="http://schemas.microsoft.com/office/drawing/2014/main" xmlns="" id="{A94A5C1D-20F7-A81B-2675-EFA04184A553}"/>
                </a:ext>
              </a:extLst>
            </p:cNvPr>
            <p:cNvPicPr>
              <a:picLocks noChangeAspect="1"/>
            </p:cNvPicPr>
            <p:nvPr/>
          </p:nvPicPr>
          <p:blipFill rotWithShape="1">
            <a:blip r:embed="rId3">
              <a:extLst>
                <a:ext uri="{28A0092B-C50C-407E-A947-70E740481C1C}">
                  <a14:useLocalDpi xmlns:a14="http://schemas.microsoft.com/office/drawing/2010/main" val="0"/>
                </a:ext>
              </a:extLst>
            </a:blip>
            <a:srcRect b="59473"/>
            <a:stretch/>
          </p:blipFill>
          <p:spPr>
            <a:xfrm>
              <a:off x="3169023" y="2198594"/>
              <a:ext cx="7772400" cy="1620371"/>
            </a:xfrm>
            <a:prstGeom prst="rect">
              <a:avLst/>
            </a:prstGeom>
          </p:spPr>
        </p:pic>
        <p:pic>
          <p:nvPicPr>
            <p:cNvPr id="8" name="Picture 7">
              <a:extLst>
                <a:ext uri="{FF2B5EF4-FFF2-40B4-BE49-F238E27FC236}">
                  <a16:creationId xmlns:a16="http://schemas.microsoft.com/office/drawing/2014/main" xmlns="" id="{49A54DB2-9464-62A2-DAB1-B71348CCACBF}"/>
                </a:ext>
              </a:extLst>
            </p:cNvPr>
            <p:cNvPicPr>
              <a:picLocks noChangeAspect="1"/>
            </p:cNvPicPr>
            <p:nvPr/>
          </p:nvPicPr>
          <p:blipFill rotWithShape="1">
            <a:blip r:embed="rId3">
              <a:extLst>
                <a:ext uri="{28A0092B-C50C-407E-A947-70E740481C1C}">
                  <a14:useLocalDpi xmlns:a14="http://schemas.microsoft.com/office/drawing/2010/main" val="0"/>
                </a:ext>
              </a:extLst>
            </a:blip>
            <a:srcRect t="51036" b="702"/>
            <a:stretch/>
          </p:blipFill>
          <p:spPr>
            <a:xfrm>
              <a:off x="3169023" y="3818965"/>
              <a:ext cx="7772400" cy="1929653"/>
            </a:xfrm>
            <a:prstGeom prst="rect">
              <a:avLst/>
            </a:prstGeom>
          </p:spPr>
        </p:pic>
      </p:grpSp>
    </p:spTree>
    <p:extLst>
      <p:ext uri="{BB962C8B-B14F-4D97-AF65-F5344CB8AC3E}">
        <p14:creationId xmlns:p14="http://schemas.microsoft.com/office/powerpoint/2010/main" val="3455493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4919D0-F177-4BBA-9A0B-DBA69E2ED764}"/>
              </a:ext>
            </a:extLst>
          </p:cNvPr>
          <p:cNvSpPr>
            <a:spLocks noGrp="1"/>
          </p:cNvSpPr>
          <p:nvPr>
            <p:ph type="title"/>
          </p:nvPr>
        </p:nvSpPr>
        <p:spPr>
          <a:xfrm>
            <a:off x="1066800" y="88800"/>
            <a:ext cx="10058400" cy="1371600"/>
          </a:xfrm>
        </p:spPr>
        <p:txBody>
          <a:bodyPr rtlCol="0">
            <a:normAutofit/>
          </a:bodyPr>
          <a:lstStyle/>
          <a:p>
            <a:pPr algn="ctr" rtl="0"/>
            <a:r>
              <a:rPr lang="en-GB" b="1" dirty="0">
                <a:solidFill>
                  <a:schemeClr val="tx1"/>
                </a:solidFill>
              </a:rPr>
              <a:t>Dielectric</a:t>
            </a:r>
          </a:p>
        </p:txBody>
      </p:sp>
      <p:sp>
        <p:nvSpPr>
          <p:cNvPr id="6" name="TextBox 5">
            <a:extLst>
              <a:ext uri="{FF2B5EF4-FFF2-40B4-BE49-F238E27FC236}">
                <a16:creationId xmlns:a16="http://schemas.microsoft.com/office/drawing/2014/main" xmlns="" id="{E6A0CB2B-1D7D-ABEE-3228-BBBA346875B2}"/>
              </a:ext>
            </a:extLst>
          </p:cNvPr>
          <p:cNvSpPr txBox="1"/>
          <p:nvPr/>
        </p:nvSpPr>
        <p:spPr>
          <a:xfrm>
            <a:off x="478664" y="1254337"/>
            <a:ext cx="11217498" cy="830997"/>
          </a:xfrm>
          <a:prstGeom prst="rect">
            <a:avLst/>
          </a:prstGeom>
          <a:noFill/>
        </p:spPr>
        <p:txBody>
          <a:bodyPr wrap="square">
            <a:spAutoFit/>
          </a:bodyPr>
          <a:lstStyle/>
          <a:p>
            <a:pPr algn="just"/>
            <a:r>
              <a:rPr lang="en-IN" sz="2400" b="1" i="0" dirty="0">
                <a:solidFill>
                  <a:srgbClr val="C00000"/>
                </a:solidFill>
                <a:effectLst/>
                <a:latin typeface="Lucida Grande" panose="020B0600040502020204" pitchFamily="34" charset="0"/>
              </a:rPr>
              <a:t>Dielectric is an insulator (</a:t>
            </a:r>
            <a:r>
              <a:rPr lang="en-IN" sz="2400" b="1" dirty="0">
                <a:solidFill>
                  <a:srgbClr val="C00000"/>
                </a:solidFill>
                <a:latin typeface="Lucida Grande" panose="020B0600040502020204" pitchFamily="34" charset="0"/>
              </a:rPr>
              <a:t>as they do not have any loosely bound or free electrons</a:t>
            </a:r>
            <a:r>
              <a:rPr lang="en-IN" sz="2400" b="1" i="0" dirty="0">
                <a:solidFill>
                  <a:srgbClr val="C00000"/>
                </a:solidFill>
                <a:effectLst/>
                <a:latin typeface="Lucida Grande" panose="020B0600040502020204" pitchFamily="34" charset="0"/>
              </a:rPr>
              <a:t>) when subjected to external electric field get polarized.</a:t>
            </a:r>
          </a:p>
        </p:txBody>
      </p:sp>
      <p:sp>
        <p:nvSpPr>
          <p:cNvPr id="3" name="TextBox 2">
            <a:extLst>
              <a:ext uri="{FF2B5EF4-FFF2-40B4-BE49-F238E27FC236}">
                <a16:creationId xmlns:a16="http://schemas.microsoft.com/office/drawing/2014/main" xmlns="" id="{4C086A48-6E7D-C9C6-D9D7-76D2C9A2A7B1}"/>
              </a:ext>
            </a:extLst>
          </p:cNvPr>
          <p:cNvSpPr txBox="1"/>
          <p:nvPr/>
        </p:nvSpPr>
        <p:spPr>
          <a:xfrm>
            <a:off x="478664" y="2370976"/>
            <a:ext cx="8323673" cy="3900107"/>
          </a:xfrm>
          <a:prstGeom prst="rect">
            <a:avLst/>
          </a:prstGeom>
          <a:noFill/>
        </p:spPr>
        <p:txBody>
          <a:bodyPr wrap="square" rtlCol="0">
            <a:spAutoFit/>
          </a:bodyPr>
          <a:lstStyle/>
          <a:p>
            <a:pPr algn="just">
              <a:lnSpc>
                <a:spcPct val="150000"/>
              </a:lnSpc>
            </a:pPr>
            <a:r>
              <a:rPr lang="en-IN" sz="2400" b="1" dirty="0">
                <a:solidFill>
                  <a:srgbClr val="0070C0"/>
                </a:solidFill>
              </a:rPr>
              <a:t>Dielectric constant</a:t>
            </a:r>
            <a:r>
              <a:rPr lang="en-IN" sz="2400" dirty="0">
                <a:solidFill>
                  <a:srgbClr val="0070C0"/>
                </a:solidFill>
              </a:rPr>
              <a:t>, also called </a:t>
            </a:r>
            <a:r>
              <a:rPr lang="en-IN" sz="2400" b="1" dirty="0">
                <a:solidFill>
                  <a:srgbClr val="0070C0"/>
                </a:solidFill>
              </a:rPr>
              <a:t>relative permittivity</a:t>
            </a:r>
            <a:r>
              <a:rPr lang="en-IN" sz="2400" dirty="0">
                <a:solidFill>
                  <a:srgbClr val="0070C0"/>
                </a:solidFill>
              </a:rPr>
              <a:t> is define as the ratio of the capacitance of a capacitor with dielectric to the capacitance of an identical capacitor in a vacuum without the dielectric material. </a:t>
            </a:r>
          </a:p>
          <a:p>
            <a:pPr algn="just">
              <a:lnSpc>
                <a:spcPct val="150000"/>
              </a:lnSpc>
            </a:pPr>
            <a:r>
              <a:rPr lang="en-IN" sz="2400" dirty="0">
                <a:solidFill>
                  <a:srgbClr val="0070C0"/>
                </a:solidFill>
              </a:rPr>
              <a:t>                               </a:t>
            </a:r>
            <a:r>
              <a:rPr lang="en-IN" sz="2400" b="1" dirty="0">
                <a:solidFill>
                  <a:srgbClr val="C00000"/>
                </a:solidFill>
              </a:rPr>
              <a:t>OR</a:t>
            </a:r>
          </a:p>
          <a:p>
            <a:pPr algn="just">
              <a:lnSpc>
                <a:spcPct val="150000"/>
              </a:lnSpc>
            </a:pPr>
            <a:r>
              <a:rPr lang="en-IN" sz="2400" dirty="0"/>
              <a:t>Define as the ratio of permittivity of material to the permittivity of free space.</a:t>
            </a:r>
            <a:endParaRPr lang="en-US" sz="2400" dirty="0"/>
          </a:p>
        </p:txBody>
      </p:sp>
      <p:grpSp>
        <p:nvGrpSpPr>
          <p:cNvPr id="9" name="Group 8">
            <a:extLst>
              <a:ext uri="{FF2B5EF4-FFF2-40B4-BE49-F238E27FC236}">
                <a16:creationId xmlns:a16="http://schemas.microsoft.com/office/drawing/2014/main" xmlns="" id="{392F8A7D-5343-4009-54DE-1FE84D194FC6}"/>
              </a:ext>
            </a:extLst>
          </p:cNvPr>
          <p:cNvGrpSpPr/>
          <p:nvPr/>
        </p:nvGrpSpPr>
        <p:grpSpPr>
          <a:xfrm>
            <a:off x="9991955" y="2962990"/>
            <a:ext cx="1133245" cy="2716078"/>
            <a:chOff x="9991955" y="2782365"/>
            <a:chExt cx="1133245" cy="2716078"/>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xmlns="" id="{9D93C9B5-2E52-7BCE-7C80-70B4ED2F7171}"/>
                    </a:ext>
                  </a:extLst>
                </p:cNvPr>
                <p:cNvSpPr txBox="1"/>
                <p:nvPr/>
              </p:nvSpPr>
              <p:spPr>
                <a:xfrm>
                  <a:off x="9991955" y="2782365"/>
                  <a:ext cx="1053045" cy="7562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𝜅</m:t>
                        </m:r>
                        <m:r>
                          <a:rPr lang="en-US" sz="2400" i="1" smtClean="0">
                            <a:latin typeface="Cambria Math" panose="02040503050406030204" pitchFamily="18" charset="0"/>
                          </a:rPr>
                          <m:t>=</m:t>
                        </m:r>
                        <m:f>
                          <m:fPr>
                            <m:ctrlPr>
                              <a:rPr lang="en-US" sz="2400" i="1" smtClean="0">
                                <a:latin typeface="Cambria Math"/>
                              </a:rPr>
                            </m:ctrlPr>
                          </m:fPr>
                          <m:num>
                            <m:sSub>
                              <m:sSubPr>
                                <m:ctrlPr>
                                  <a:rPr lang="en-US" sz="2400" b="0" i="1" smtClean="0">
                                    <a:latin typeface="Cambria Math"/>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𝑚</m:t>
                                </m:r>
                              </m:sub>
                            </m:sSub>
                          </m:num>
                          <m:den>
                            <m:sSub>
                              <m:sSubPr>
                                <m:ctrlPr>
                                  <a:rPr lang="en-US" sz="2400" i="1" smtClean="0">
                                    <a:latin typeface="Cambria Math"/>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𝑜</m:t>
                                </m:r>
                              </m:sub>
                            </m:sSub>
                          </m:den>
                        </m:f>
                      </m:oMath>
                    </m:oMathPara>
                  </a14:m>
                  <a:endParaRPr lang="en-US" sz="2400" dirty="0"/>
                </a:p>
              </p:txBody>
            </p:sp>
          </mc:Choice>
          <mc:Fallback xmlns="">
            <p:sp>
              <p:nvSpPr>
                <p:cNvPr id="5" name="TextBox 4">
                  <a:extLst>
                    <a:ext uri="{FF2B5EF4-FFF2-40B4-BE49-F238E27FC236}">
                      <a16:creationId xmlns:a16="http://schemas.microsoft.com/office/drawing/2014/main" id="{9D93C9B5-2E52-7BCE-7C80-70B4ED2F7171}"/>
                    </a:ext>
                  </a:extLst>
                </p:cNvPr>
                <p:cNvSpPr txBox="1">
                  <a:spLocks noRot="1" noChangeAspect="1" noMove="1" noResize="1" noEditPoints="1" noAdjustHandles="1" noChangeArrowheads="1" noChangeShapeType="1" noTextEdit="1"/>
                </p:cNvSpPr>
                <p:nvPr/>
              </p:nvSpPr>
              <p:spPr>
                <a:xfrm>
                  <a:off x="9991955" y="2782365"/>
                  <a:ext cx="1053045" cy="756297"/>
                </a:xfrm>
                <a:prstGeom prst="rect">
                  <a:avLst/>
                </a:prstGeom>
                <a:blipFill>
                  <a:blip r:embed="rId2"/>
                  <a:stretch>
                    <a:fillRect l="-2381" t="-1667" b="-8333"/>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xmlns="" id="{74261C53-D7F7-1714-0C51-303E47CF3AE3}"/>
                </a:ext>
              </a:extLst>
            </p:cNvPr>
            <p:cNvSpPr/>
            <p:nvPr/>
          </p:nvSpPr>
          <p:spPr>
            <a:xfrm>
              <a:off x="10253021" y="3951697"/>
              <a:ext cx="530915" cy="369332"/>
            </a:xfrm>
            <a:prstGeom prst="rect">
              <a:avLst/>
            </a:prstGeom>
          </p:spPr>
          <p:txBody>
            <a:bodyPr wrap="none">
              <a:spAutoFit/>
            </a:bodyPr>
            <a:lstStyle/>
            <a:p>
              <a:r>
                <a:rPr lang="en-IN" b="1" dirty="0">
                  <a:solidFill>
                    <a:srgbClr val="C00000"/>
                  </a:solidFill>
                </a:rPr>
                <a:t>OR</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xmlns="" id="{308965D0-C2FF-3460-9276-BCFFF817A802}"/>
                    </a:ext>
                  </a:extLst>
                </p:cNvPr>
                <p:cNvSpPr txBox="1"/>
                <p:nvPr/>
              </p:nvSpPr>
              <p:spPr>
                <a:xfrm>
                  <a:off x="10121977" y="4772667"/>
                  <a:ext cx="1003223" cy="7257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𝜅</m:t>
                        </m:r>
                        <m:r>
                          <a:rPr lang="en-US" sz="2400" i="1" smtClean="0">
                            <a:latin typeface="Cambria Math" panose="02040503050406030204" pitchFamily="18" charset="0"/>
                          </a:rPr>
                          <m:t>=</m:t>
                        </m:r>
                        <m:f>
                          <m:fPr>
                            <m:ctrlPr>
                              <a:rPr lang="en-US" sz="2400" i="1" smtClean="0">
                                <a:latin typeface="Cambria Math"/>
                              </a:rPr>
                            </m:ctrlPr>
                          </m:fPr>
                          <m:num>
                            <m:r>
                              <a:rPr lang="en-US" sz="2400" b="0" i="1" smtClean="0">
                                <a:latin typeface="Cambria Math" panose="02040503050406030204" pitchFamily="18" charset="0"/>
                                <a:ea typeface="Cambria Math" panose="02040503050406030204" pitchFamily="18" charset="0"/>
                              </a:rPr>
                              <m:t>∈</m:t>
                            </m:r>
                          </m:num>
                          <m:den>
                            <m:sSub>
                              <m:sSubPr>
                                <m:ctrlPr>
                                  <a:rPr lang="en-US" sz="2400" i="1" smtClean="0">
                                    <a:latin typeface="Cambria Math"/>
                                  </a:rPr>
                                </m:ctrlPr>
                              </m:sSubPr>
                              <m:e>
                                <m:r>
                                  <a:rPr lang="en-US" sz="2400" b="0" i="1" smtClean="0">
                                    <a:latin typeface="Cambria Math" panose="02040503050406030204" pitchFamily="18" charset="0"/>
                                    <a:ea typeface="Cambria Math" panose="02040503050406030204" pitchFamily="18" charset="0"/>
                                  </a:rPr>
                                  <m:t>∈</m:t>
                                </m:r>
                              </m:e>
                              <m:sub>
                                <m:r>
                                  <a:rPr lang="en-US" sz="2400" b="0" i="1" smtClean="0">
                                    <a:latin typeface="Cambria Math" panose="02040503050406030204" pitchFamily="18" charset="0"/>
                                  </a:rPr>
                                  <m:t>𝑜</m:t>
                                </m:r>
                              </m:sub>
                            </m:sSub>
                          </m:den>
                        </m:f>
                      </m:oMath>
                    </m:oMathPara>
                  </a14:m>
                  <a:endParaRPr lang="en-US" sz="2400" dirty="0"/>
                </a:p>
              </p:txBody>
            </p:sp>
          </mc:Choice>
          <mc:Fallback xmlns="">
            <p:sp>
              <p:nvSpPr>
                <p:cNvPr id="8" name="TextBox 7">
                  <a:extLst>
                    <a:ext uri="{FF2B5EF4-FFF2-40B4-BE49-F238E27FC236}">
                      <a16:creationId xmlns:a16="http://schemas.microsoft.com/office/drawing/2014/main" id="{308965D0-C2FF-3460-9276-BCFFF817A802}"/>
                    </a:ext>
                  </a:extLst>
                </p:cNvPr>
                <p:cNvSpPr txBox="1">
                  <a:spLocks noRot="1" noChangeAspect="1" noMove="1" noResize="1" noEditPoints="1" noAdjustHandles="1" noChangeArrowheads="1" noChangeShapeType="1" noTextEdit="1"/>
                </p:cNvSpPr>
                <p:nvPr/>
              </p:nvSpPr>
              <p:spPr>
                <a:xfrm>
                  <a:off x="10121977" y="4772667"/>
                  <a:ext cx="1003223" cy="725776"/>
                </a:xfrm>
                <a:prstGeom prst="rect">
                  <a:avLst/>
                </a:prstGeom>
                <a:blipFill>
                  <a:blip r:embed="rId3"/>
                  <a:stretch>
                    <a:fillRect l="-2469" t="-1724" b="-5172"/>
                  </a:stretch>
                </a:blipFill>
              </p:spPr>
              <p:txBody>
                <a:bodyPr/>
                <a:lstStyle/>
                <a:p>
                  <a:r>
                    <a:rPr lang="en-US">
                      <a:noFill/>
                    </a:rPr>
                    <a:t> </a:t>
                  </a:r>
                </a:p>
              </p:txBody>
            </p:sp>
          </mc:Fallback>
        </mc:AlternateContent>
      </p:grpSp>
    </p:spTree>
    <p:extLst>
      <p:ext uri="{BB962C8B-B14F-4D97-AF65-F5344CB8AC3E}">
        <p14:creationId xmlns:p14="http://schemas.microsoft.com/office/powerpoint/2010/main" val="183243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07B4BA-DA4A-C080-EBE7-854CEE50103F}"/>
              </a:ext>
            </a:extLst>
          </p:cNvPr>
          <p:cNvSpPr>
            <a:spLocks noGrp="1"/>
          </p:cNvSpPr>
          <p:nvPr>
            <p:ph type="title"/>
          </p:nvPr>
        </p:nvSpPr>
        <p:spPr>
          <a:xfrm>
            <a:off x="1066800" y="88800"/>
            <a:ext cx="10058400" cy="1371600"/>
          </a:xfrm>
        </p:spPr>
        <p:txBody>
          <a:bodyPr rtlCol="0">
            <a:normAutofit/>
          </a:bodyPr>
          <a:lstStyle/>
          <a:p>
            <a:pPr algn="ctr" rtl="0"/>
            <a:r>
              <a:rPr lang="en-GB" b="1" dirty="0">
                <a:solidFill>
                  <a:schemeClr val="tx1"/>
                </a:solidFill>
              </a:rPr>
              <a:t>Ferromagnetic material</a:t>
            </a:r>
          </a:p>
        </p:txBody>
      </p:sp>
      <p:sp>
        <p:nvSpPr>
          <p:cNvPr id="3" name="TextBox 2">
            <a:extLst>
              <a:ext uri="{FF2B5EF4-FFF2-40B4-BE49-F238E27FC236}">
                <a16:creationId xmlns:a16="http://schemas.microsoft.com/office/drawing/2014/main" xmlns="" id="{5079445D-0F0F-3704-E812-1CF30B747DE4}"/>
              </a:ext>
            </a:extLst>
          </p:cNvPr>
          <p:cNvSpPr txBox="1"/>
          <p:nvPr/>
        </p:nvSpPr>
        <p:spPr>
          <a:xfrm>
            <a:off x="466165" y="3429000"/>
            <a:ext cx="11022107" cy="2939394"/>
          </a:xfrm>
          <a:prstGeom prst="rect">
            <a:avLst/>
          </a:prstGeom>
          <a:noFill/>
        </p:spPr>
        <p:txBody>
          <a:bodyPr wrap="square">
            <a:spAutoFit/>
          </a:bodyPr>
          <a:lstStyle/>
          <a:p>
            <a:pPr marL="342900" indent="-342900" algn="just">
              <a:lnSpc>
                <a:spcPct val="150000"/>
              </a:lnSpc>
              <a:buFont typeface="Courier New" panose="02070309020205020404" pitchFamily="49" charset="0"/>
              <a:buChar char="o"/>
            </a:pPr>
            <a:r>
              <a:rPr lang="en-IN" sz="2100" dirty="0"/>
              <a:t>Ferromagnetic materials are strongly attracted by a magnetic field. </a:t>
            </a:r>
          </a:p>
          <a:p>
            <a:pPr marL="342900" indent="-342900" algn="just">
              <a:lnSpc>
                <a:spcPct val="150000"/>
              </a:lnSpc>
              <a:buFont typeface="Courier New" panose="02070309020205020404" pitchFamily="49" charset="0"/>
              <a:buChar char="o"/>
            </a:pPr>
            <a:r>
              <a:rPr lang="en-IN" sz="2100" dirty="0"/>
              <a:t>Retain the magnetic properties when the external field is removed.</a:t>
            </a:r>
          </a:p>
          <a:p>
            <a:pPr marL="342900" indent="-342900" algn="just">
              <a:lnSpc>
                <a:spcPct val="150000"/>
              </a:lnSpc>
              <a:buFont typeface="Courier New" panose="02070309020205020404" pitchFamily="49" charset="0"/>
              <a:buChar char="o"/>
            </a:pPr>
            <a:r>
              <a:rPr lang="en-IN" sz="2100" dirty="0"/>
              <a:t>The magnetic permeability is greater than unity.</a:t>
            </a:r>
          </a:p>
          <a:p>
            <a:pPr marL="342900" indent="-342900" algn="just">
              <a:lnSpc>
                <a:spcPct val="150000"/>
              </a:lnSpc>
              <a:buFont typeface="Courier New" panose="02070309020205020404" pitchFamily="49" charset="0"/>
              <a:buChar char="o"/>
            </a:pPr>
            <a:r>
              <a:rPr lang="en-IN" sz="2100" dirty="0"/>
              <a:t>have a large, positive magnetic susceptibility (~ 10</a:t>
            </a:r>
            <a:r>
              <a:rPr lang="en-IN" sz="2100" baseline="30000" dirty="0"/>
              <a:t>6</a:t>
            </a:r>
            <a:r>
              <a:rPr lang="en-IN" sz="2100" dirty="0"/>
              <a:t>).</a:t>
            </a:r>
          </a:p>
          <a:p>
            <a:pPr marL="342900" indent="-342900" algn="just">
              <a:lnSpc>
                <a:spcPct val="150000"/>
              </a:lnSpc>
              <a:buFont typeface="Courier New" panose="02070309020205020404" pitchFamily="49" charset="0"/>
              <a:buChar char="o"/>
            </a:pPr>
            <a:r>
              <a:rPr lang="en-IN" sz="2100" dirty="0"/>
              <a:t>In non-uniform magnetic filed these substances move from weaker parts of field to stronger parts of field.</a:t>
            </a:r>
          </a:p>
        </p:txBody>
      </p:sp>
      <p:sp>
        <p:nvSpPr>
          <p:cNvPr id="4" name="TextBox 3">
            <a:extLst>
              <a:ext uri="{FF2B5EF4-FFF2-40B4-BE49-F238E27FC236}">
                <a16:creationId xmlns:a16="http://schemas.microsoft.com/office/drawing/2014/main" xmlns="" id="{946239D3-419D-2AA8-89F6-A739DEB29455}"/>
              </a:ext>
            </a:extLst>
          </p:cNvPr>
          <p:cNvSpPr txBox="1"/>
          <p:nvPr/>
        </p:nvSpPr>
        <p:spPr>
          <a:xfrm>
            <a:off x="551329" y="1131210"/>
            <a:ext cx="11174506" cy="2354491"/>
          </a:xfrm>
          <a:prstGeom prst="rect">
            <a:avLst/>
          </a:prstGeom>
          <a:noFill/>
        </p:spPr>
        <p:txBody>
          <a:bodyPr wrap="square">
            <a:spAutoFit/>
          </a:bodyPr>
          <a:lstStyle/>
          <a:p>
            <a:pPr algn="just"/>
            <a:r>
              <a:rPr lang="en-IN" sz="2100" b="1" dirty="0">
                <a:solidFill>
                  <a:srgbClr val="0070C0"/>
                </a:solidFill>
              </a:rPr>
              <a:t>Ferromagnetic properties are due to the presence of some unpaired electrons, so there is permanent net magnetic moment. They get their strong magnetic properties due to the presence of magnetic domains. In these domains, large numbers of atom's moments (10</a:t>
            </a:r>
            <a:r>
              <a:rPr lang="en-IN" sz="2100" b="1" baseline="30000" dirty="0">
                <a:solidFill>
                  <a:srgbClr val="0070C0"/>
                </a:solidFill>
              </a:rPr>
              <a:t>12</a:t>
            </a:r>
            <a:r>
              <a:rPr lang="en-IN" sz="2100" b="1" dirty="0">
                <a:solidFill>
                  <a:srgbClr val="0070C0"/>
                </a:solidFill>
              </a:rPr>
              <a:t> to 10</a:t>
            </a:r>
            <a:r>
              <a:rPr lang="en-IN" sz="2100" b="1" baseline="30000" dirty="0">
                <a:solidFill>
                  <a:srgbClr val="0070C0"/>
                </a:solidFill>
              </a:rPr>
              <a:t>15</a:t>
            </a:r>
            <a:r>
              <a:rPr lang="en-IN" sz="2100" b="1" dirty="0">
                <a:solidFill>
                  <a:srgbClr val="0070C0"/>
                </a:solidFill>
              </a:rPr>
              <a:t>) are aligned parallel (coupling interactions cause net spin magnetic moments of adjacent atoms to align with one another, even in the absence of an external field) so that the magnetic force within the domain is strong. e.g. iron, cobalt, nickel etc..</a:t>
            </a:r>
          </a:p>
        </p:txBody>
      </p:sp>
    </p:spTree>
    <p:extLst>
      <p:ext uri="{BB962C8B-B14F-4D97-AF65-F5344CB8AC3E}">
        <p14:creationId xmlns:p14="http://schemas.microsoft.com/office/powerpoint/2010/main" val="2851625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2EC3069-BCE2-4007-C57D-60178DF806BD}"/>
              </a:ext>
            </a:extLst>
          </p:cNvPr>
          <p:cNvPicPr>
            <a:picLocks noChangeAspect="1"/>
          </p:cNvPicPr>
          <p:nvPr/>
        </p:nvPicPr>
        <p:blipFill rotWithShape="1">
          <a:blip r:embed="rId2">
            <a:extLst>
              <a:ext uri="{28A0092B-C50C-407E-A947-70E740481C1C}">
                <a14:useLocalDpi xmlns:a14="http://schemas.microsoft.com/office/drawing/2010/main" val="0"/>
              </a:ext>
            </a:extLst>
          </a:blip>
          <a:srcRect t="55088" r="5486"/>
          <a:stretch/>
        </p:blipFill>
        <p:spPr>
          <a:xfrm>
            <a:off x="902677" y="1735772"/>
            <a:ext cx="10609385" cy="4430566"/>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xmlns="" id="{D12B79A3-6829-C50D-1191-654D1F91F62F}"/>
                  </a:ext>
                </a:extLst>
              </p14:cNvPr>
              <p14:cNvContentPartPr/>
              <p14:nvPr/>
            </p14:nvContentPartPr>
            <p14:xfrm>
              <a:off x="3411296" y="2313212"/>
              <a:ext cx="1220040" cy="1175040"/>
            </p14:xfrm>
          </p:contentPart>
        </mc:Choice>
        <mc:Fallback xmlns="">
          <p:pic>
            <p:nvPicPr>
              <p:cNvPr id="2" name="Ink 1">
                <a:extLst>
                  <a:ext uri="{FF2B5EF4-FFF2-40B4-BE49-F238E27FC236}">
                    <a16:creationId xmlns:a16="http://schemas.microsoft.com/office/drawing/2014/main" id="{D12B79A3-6829-C50D-1191-654D1F91F62F}"/>
                  </a:ext>
                </a:extLst>
              </p:cNvPr>
              <p:cNvPicPr/>
              <p:nvPr/>
            </p:nvPicPr>
            <p:blipFill>
              <a:blip r:embed="rId4"/>
              <a:stretch>
                <a:fillRect/>
              </a:stretch>
            </p:blipFill>
            <p:spPr>
              <a:xfrm>
                <a:off x="3402656" y="2304572"/>
                <a:ext cx="1237680" cy="1192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xmlns="" id="{24B3E7F5-DF7A-DDE0-9068-1CAED4E60558}"/>
                  </a:ext>
                </a:extLst>
              </p14:cNvPr>
              <p14:cNvContentPartPr/>
              <p14:nvPr/>
            </p14:nvContentPartPr>
            <p14:xfrm>
              <a:off x="4053896" y="1735772"/>
              <a:ext cx="169560" cy="625320"/>
            </p14:xfrm>
          </p:contentPart>
        </mc:Choice>
        <mc:Fallback xmlns="">
          <p:pic>
            <p:nvPicPr>
              <p:cNvPr id="4" name="Ink 3">
                <a:extLst>
                  <a:ext uri="{FF2B5EF4-FFF2-40B4-BE49-F238E27FC236}">
                    <a16:creationId xmlns:a16="http://schemas.microsoft.com/office/drawing/2014/main" id="{24B3E7F5-DF7A-DDE0-9068-1CAED4E60558}"/>
                  </a:ext>
                </a:extLst>
              </p:cNvPr>
              <p:cNvPicPr/>
              <p:nvPr/>
            </p:nvPicPr>
            <p:blipFill>
              <a:blip r:embed="rId6"/>
              <a:stretch>
                <a:fillRect/>
              </a:stretch>
            </p:blipFill>
            <p:spPr>
              <a:xfrm>
                <a:off x="4045256" y="1726772"/>
                <a:ext cx="187200" cy="642960"/>
              </a:xfrm>
              <a:prstGeom prst="rect">
                <a:avLst/>
              </a:prstGeom>
            </p:spPr>
          </p:pic>
        </mc:Fallback>
      </mc:AlternateContent>
      <p:sp>
        <p:nvSpPr>
          <p:cNvPr id="5" name="TextBox 4">
            <a:extLst>
              <a:ext uri="{FF2B5EF4-FFF2-40B4-BE49-F238E27FC236}">
                <a16:creationId xmlns:a16="http://schemas.microsoft.com/office/drawing/2014/main" xmlns="" id="{41C3BEA8-A9F0-9573-5804-32E2567F7D6C}"/>
              </a:ext>
            </a:extLst>
          </p:cNvPr>
          <p:cNvSpPr txBox="1"/>
          <p:nvPr/>
        </p:nvSpPr>
        <p:spPr>
          <a:xfrm>
            <a:off x="3434548" y="1366440"/>
            <a:ext cx="1196788" cy="369332"/>
          </a:xfrm>
          <a:prstGeom prst="rect">
            <a:avLst/>
          </a:prstGeom>
          <a:noFill/>
        </p:spPr>
        <p:txBody>
          <a:bodyPr wrap="square" rtlCol="0">
            <a:spAutoFit/>
          </a:bodyPr>
          <a:lstStyle/>
          <a:p>
            <a:r>
              <a:rPr lang="en-US" dirty="0"/>
              <a:t>D</a:t>
            </a:r>
            <a:r>
              <a:rPr lang="en-US" dirty="0" smtClean="0"/>
              <a:t>omain</a:t>
            </a:r>
            <a:endParaRPr lang="en-US" dirty="0"/>
          </a:p>
        </p:txBody>
      </p:sp>
    </p:spTree>
    <p:extLst>
      <p:ext uri="{BB962C8B-B14F-4D97-AF65-F5344CB8AC3E}">
        <p14:creationId xmlns:p14="http://schemas.microsoft.com/office/powerpoint/2010/main" val="4215022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8230D802-35F1-0F9D-80D6-4C6CA0B0EDD1}"/>
              </a:ext>
            </a:extLst>
          </p:cNvPr>
          <p:cNvPicPr>
            <a:picLocks noChangeAspect="1"/>
          </p:cNvPicPr>
          <p:nvPr/>
        </p:nvPicPr>
        <p:blipFill rotWithShape="1">
          <a:blip r:embed="rId2">
            <a:extLst>
              <a:ext uri="{28A0092B-C50C-407E-A947-70E740481C1C}">
                <a14:useLocalDpi xmlns:a14="http://schemas.microsoft.com/office/drawing/2010/main" val="0"/>
              </a:ext>
            </a:extLst>
          </a:blip>
          <a:srcRect t="-649" r="1156" b="-1"/>
          <a:stretch/>
        </p:blipFill>
        <p:spPr>
          <a:xfrm>
            <a:off x="1359878" y="304800"/>
            <a:ext cx="9812214" cy="5784263"/>
          </a:xfrm>
          <a:prstGeom prst="rect">
            <a:avLst/>
          </a:prstGeom>
        </p:spPr>
      </p:pic>
    </p:spTree>
    <p:extLst>
      <p:ext uri="{BB962C8B-B14F-4D97-AF65-F5344CB8AC3E}">
        <p14:creationId xmlns:p14="http://schemas.microsoft.com/office/powerpoint/2010/main" val="782692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9FFDDACE-1D3F-5811-EF87-C7DF11367169}"/>
              </a:ext>
            </a:extLst>
          </p:cNvPr>
          <p:cNvSpPr txBox="1"/>
          <p:nvPr/>
        </p:nvSpPr>
        <p:spPr>
          <a:xfrm>
            <a:off x="633791" y="1167037"/>
            <a:ext cx="10814797" cy="1569660"/>
          </a:xfrm>
          <a:prstGeom prst="rect">
            <a:avLst/>
          </a:prstGeom>
          <a:noFill/>
        </p:spPr>
        <p:txBody>
          <a:bodyPr wrap="square">
            <a:spAutoFit/>
          </a:bodyPr>
          <a:lstStyle/>
          <a:p>
            <a:pPr marL="285750" indent="-285750" algn="just">
              <a:buFont typeface="Courier New" panose="02070309020205020404" pitchFamily="49" charset="0"/>
              <a:buChar char="o"/>
            </a:pPr>
            <a:r>
              <a:rPr lang="en-IN" sz="2400" b="1" dirty="0">
                <a:solidFill>
                  <a:srgbClr val="0070C0"/>
                </a:solidFill>
              </a:rPr>
              <a:t>Curie Temperature, temperature at which certain magnetic materials undergo a sharp change in their magnetic properties.</a:t>
            </a:r>
          </a:p>
          <a:p>
            <a:pPr marL="285750" indent="-285750" algn="just">
              <a:buFont typeface="Courier New" panose="02070309020205020404" pitchFamily="49" charset="0"/>
              <a:buChar char="o"/>
            </a:pPr>
            <a:r>
              <a:rPr lang="en-IN" sz="2400" b="1" dirty="0">
                <a:solidFill>
                  <a:srgbClr val="0070C0"/>
                </a:solidFill>
              </a:rPr>
              <a:t>At low temperatures, magnetic dipoles are aligned. Above the curie point, random thermal motions nudge dipoles out of alignment.</a:t>
            </a:r>
            <a:endParaRPr lang="en-US" sz="2400" b="1" dirty="0">
              <a:solidFill>
                <a:srgbClr val="0070C0"/>
              </a:solidFill>
            </a:endParaRPr>
          </a:p>
        </p:txBody>
      </p:sp>
      <p:pic>
        <p:nvPicPr>
          <p:cNvPr id="8" name="Picture 7">
            <a:extLst>
              <a:ext uri="{FF2B5EF4-FFF2-40B4-BE49-F238E27FC236}">
                <a16:creationId xmlns:a16="http://schemas.microsoft.com/office/drawing/2014/main" xmlns="" id="{EF8A0710-C993-8CD5-6B1A-E64E03755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601" y="3160432"/>
            <a:ext cx="3075533" cy="2931085"/>
          </a:xfrm>
          <a:prstGeom prst="rect">
            <a:avLst/>
          </a:prstGeom>
        </p:spPr>
      </p:pic>
      <p:pic>
        <p:nvPicPr>
          <p:cNvPr id="10" name="Picture 9">
            <a:extLst>
              <a:ext uri="{FF2B5EF4-FFF2-40B4-BE49-F238E27FC236}">
                <a16:creationId xmlns:a16="http://schemas.microsoft.com/office/drawing/2014/main" xmlns="" id="{BE0BDD1F-6224-EC35-2D13-7589A5F00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737" y="3160432"/>
            <a:ext cx="1091453" cy="889332"/>
          </a:xfrm>
          <a:prstGeom prst="rect">
            <a:avLst/>
          </a:prstGeom>
        </p:spPr>
      </p:pic>
      <p:pic>
        <p:nvPicPr>
          <p:cNvPr id="12" name="Picture 11">
            <a:extLst>
              <a:ext uri="{FF2B5EF4-FFF2-40B4-BE49-F238E27FC236}">
                <a16:creationId xmlns:a16="http://schemas.microsoft.com/office/drawing/2014/main" xmlns="" id="{7136A856-9B59-8343-AEF7-560408EE6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4408" y="5058346"/>
            <a:ext cx="2022112" cy="987543"/>
          </a:xfrm>
          <a:prstGeom prst="rect">
            <a:avLst/>
          </a:prstGeom>
        </p:spPr>
      </p:pic>
      <p:sp>
        <p:nvSpPr>
          <p:cNvPr id="13" name="TextBox 12">
            <a:extLst>
              <a:ext uri="{FF2B5EF4-FFF2-40B4-BE49-F238E27FC236}">
                <a16:creationId xmlns:a16="http://schemas.microsoft.com/office/drawing/2014/main" xmlns="" id="{A0676EC3-CA2D-9A01-0326-26779FC44279}"/>
              </a:ext>
            </a:extLst>
          </p:cNvPr>
          <p:cNvSpPr txBox="1"/>
          <p:nvPr/>
        </p:nvSpPr>
        <p:spPr>
          <a:xfrm>
            <a:off x="6840818" y="3420432"/>
            <a:ext cx="1775012" cy="369332"/>
          </a:xfrm>
          <a:prstGeom prst="rect">
            <a:avLst/>
          </a:prstGeom>
          <a:noFill/>
        </p:spPr>
        <p:txBody>
          <a:bodyPr wrap="square" rtlCol="0">
            <a:spAutoFit/>
          </a:bodyPr>
          <a:lstStyle/>
          <a:p>
            <a:r>
              <a:rPr lang="en-US" dirty="0">
                <a:solidFill>
                  <a:srgbClr val="C00000"/>
                </a:solidFill>
              </a:rPr>
              <a:t>Paramagnets</a:t>
            </a:r>
          </a:p>
        </p:txBody>
      </p:sp>
      <p:sp>
        <p:nvSpPr>
          <p:cNvPr id="14" name="TextBox 13">
            <a:extLst>
              <a:ext uri="{FF2B5EF4-FFF2-40B4-BE49-F238E27FC236}">
                <a16:creationId xmlns:a16="http://schemas.microsoft.com/office/drawing/2014/main" xmlns="" id="{E6864E89-2FCF-B037-26D9-1E95AA05F076}"/>
              </a:ext>
            </a:extLst>
          </p:cNvPr>
          <p:cNvSpPr txBox="1"/>
          <p:nvPr/>
        </p:nvSpPr>
        <p:spPr>
          <a:xfrm>
            <a:off x="6840818" y="5362717"/>
            <a:ext cx="1775012" cy="369332"/>
          </a:xfrm>
          <a:prstGeom prst="rect">
            <a:avLst/>
          </a:prstGeom>
          <a:noFill/>
        </p:spPr>
        <p:txBody>
          <a:bodyPr wrap="square" rtlCol="0">
            <a:spAutoFit/>
          </a:bodyPr>
          <a:lstStyle/>
          <a:p>
            <a:r>
              <a:rPr lang="en-US" dirty="0">
                <a:solidFill>
                  <a:srgbClr val="C00000"/>
                </a:solidFill>
              </a:rPr>
              <a:t>Ferromagnets</a:t>
            </a:r>
          </a:p>
        </p:txBody>
      </p:sp>
      <p:sp>
        <p:nvSpPr>
          <p:cNvPr id="15" name="Title 1">
            <a:extLst>
              <a:ext uri="{FF2B5EF4-FFF2-40B4-BE49-F238E27FC236}">
                <a16:creationId xmlns:a16="http://schemas.microsoft.com/office/drawing/2014/main" xmlns="" id="{EC13EE12-1C63-275D-9196-FA609DC71F4E}"/>
              </a:ext>
            </a:extLst>
          </p:cNvPr>
          <p:cNvSpPr>
            <a:spLocks noGrp="1"/>
          </p:cNvSpPr>
          <p:nvPr>
            <p:ph type="title"/>
          </p:nvPr>
        </p:nvSpPr>
        <p:spPr>
          <a:xfrm>
            <a:off x="310403" y="88800"/>
            <a:ext cx="11523009" cy="1371600"/>
          </a:xfrm>
        </p:spPr>
        <p:txBody>
          <a:bodyPr rtlCol="0">
            <a:normAutofit/>
          </a:bodyPr>
          <a:lstStyle/>
          <a:p>
            <a:pPr algn="ctr" rtl="0"/>
            <a:r>
              <a:rPr lang="en-GB" sz="3600" b="1" dirty="0">
                <a:solidFill>
                  <a:schemeClr val="tx1"/>
                </a:solidFill>
              </a:rPr>
              <a:t>Temperature dependence of magnetic property</a:t>
            </a:r>
          </a:p>
        </p:txBody>
      </p:sp>
      <p:sp>
        <p:nvSpPr>
          <p:cNvPr id="16" name="TextBox 15">
            <a:extLst>
              <a:ext uri="{FF2B5EF4-FFF2-40B4-BE49-F238E27FC236}">
                <a16:creationId xmlns:a16="http://schemas.microsoft.com/office/drawing/2014/main" xmlns="" id="{A437DD8C-77F8-3753-B827-559692C70DEF}"/>
              </a:ext>
            </a:extLst>
          </p:cNvPr>
          <p:cNvSpPr txBox="1"/>
          <p:nvPr/>
        </p:nvSpPr>
        <p:spPr>
          <a:xfrm>
            <a:off x="7540361" y="4245271"/>
            <a:ext cx="4293051" cy="646331"/>
          </a:xfrm>
          <a:prstGeom prst="rect">
            <a:avLst/>
          </a:prstGeom>
          <a:noFill/>
        </p:spPr>
        <p:txBody>
          <a:bodyPr wrap="square" rtlCol="0">
            <a:spAutoFit/>
          </a:bodyPr>
          <a:lstStyle/>
          <a:p>
            <a:r>
              <a:rPr lang="en-US" dirty="0"/>
              <a:t>C is </a:t>
            </a:r>
            <a:r>
              <a:rPr lang="en-IN" b="0" i="0" dirty="0">
                <a:solidFill>
                  <a:srgbClr val="332E2B"/>
                </a:solidFill>
                <a:effectLst/>
                <a:latin typeface="Open Sans" panose="020B0606030504020204" pitchFamily="34" charset="0"/>
              </a:rPr>
              <a:t>material-specific Curie constant</a:t>
            </a:r>
            <a:r>
              <a:rPr lang="en-US" dirty="0"/>
              <a:t>,</a:t>
            </a:r>
          </a:p>
          <a:p>
            <a:r>
              <a:rPr lang="en-US" dirty="0"/>
              <a:t>T</a:t>
            </a:r>
            <a:r>
              <a:rPr lang="en-US" baseline="-25000" dirty="0"/>
              <a:t>c</a:t>
            </a:r>
            <a:r>
              <a:rPr lang="en-US" dirty="0"/>
              <a:t> is curie temperature</a:t>
            </a:r>
          </a:p>
        </p:txBody>
      </p:sp>
    </p:spTree>
    <p:extLst>
      <p:ext uri="{BB962C8B-B14F-4D97-AF65-F5344CB8AC3E}">
        <p14:creationId xmlns:p14="http://schemas.microsoft.com/office/powerpoint/2010/main" val="1483243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81A8A0-64F6-C065-5548-B146F62C0EE3}"/>
              </a:ext>
            </a:extLst>
          </p:cNvPr>
          <p:cNvSpPr>
            <a:spLocks noGrp="1"/>
          </p:cNvSpPr>
          <p:nvPr>
            <p:ph type="title"/>
          </p:nvPr>
        </p:nvSpPr>
        <p:spPr>
          <a:xfrm>
            <a:off x="1066800" y="88800"/>
            <a:ext cx="10058400" cy="1371600"/>
          </a:xfrm>
        </p:spPr>
        <p:txBody>
          <a:bodyPr rtlCol="0">
            <a:normAutofit/>
          </a:bodyPr>
          <a:lstStyle/>
          <a:p>
            <a:pPr algn="ctr" rtl="0"/>
            <a:r>
              <a:rPr lang="en-GB" b="1" dirty="0">
                <a:solidFill>
                  <a:schemeClr val="tx1"/>
                </a:solidFill>
              </a:rPr>
              <a:t>Hard and soft magnetic materials</a:t>
            </a:r>
          </a:p>
        </p:txBody>
      </p:sp>
      <p:sp>
        <p:nvSpPr>
          <p:cNvPr id="4" name="TextBox 3">
            <a:extLst>
              <a:ext uri="{FF2B5EF4-FFF2-40B4-BE49-F238E27FC236}">
                <a16:creationId xmlns:a16="http://schemas.microsoft.com/office/drawing/2014/main" xmlns="" id="{EF1AE8ED-7B73-970D-289F-8A6C16FC29F8}"/>
              </a:ext>
            </a:extLst>
          </p:cNvPr>
          <p:cNvSpPr txBox="1"/>
          <p:nvPr/>
        </p:nvSpPr>
        <p:spPr>
          <a:xfrm>
            <a:off x="619685" y="1122594"/>
            <a:ext cx="10952629" cy="1015663"/>
          </a:xfrm>
          <a:prstGeom prst="rect">
            <a:avLst/>
          </a:prstGeom>
          <a:noFill/>
        </p:spPr>
        <p:txBody>
          <a:bodyPr wrap="square">
            <a:spAutoFit/>
          </a:bodyPr>
          <a:lstStyle/>
          <a:p>
            <a:pPr algn="just"/>
            <a:r>
              <a:rPr lang="en-IN" sz="2000" b="1" dirty="0">
                <a:solidFill>
                  <a:srgbClr val="C00000"/>
                </a:solidFill>
              </a:rPr>
              <a:t>Hysteresis loop of the ferromagnetic materials vary in size and shape. This variation in hysteresis loops leads to a broad classification of all the magnetic materials into hard type and soft type. </a:t>
            </a:r>
          </a:p>
        </p:txBody>
      </p:sp>
      <p:pic>
        <p:nvPicPr>
          <p:cNvPr id="6" name="Picture 5">
            <a:extLst>
              <a:ext uri="{FF2B5EF4-FFF2-40B4-BE49-F238E27FC236}">
                <a16:creationId xmlns:a16="http://schemas.microsoft.com/office/drawing/2014/main" xmlns="" id="{66C77010-4DE9-066C-3CD7-3EFBC95CF9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587" y="2626488"/>
            <a:ext cx="3454347" cy="3424046"/>
          </a:xfrm>
          <a:prstGeom prst="rect">
            <a:avLst/>
          </a:prstGeom>
        </p:spPr>
      </p:pic>
      <p:graphicFrame>
        <p:nvGraphicFramePr>
          <p:cNvPr id="7" name="Table 7">
            <a:extLst>
              <a:ext uri="{FF2B5EF4-FFF2-40B4-BE49-F238E27FC236}">
                <a16:creationId xmlns:a16="http://schemas.microsoft.com/office/drawing/2014/main" xmlns="" id="{DD416567-2715-47F6-ED75-5C629AF22A09}"/>
              </a:ext>
            </a:extLst>
          </p:cNvPr>
          <p:cNvGraphicFramePr>
            <a:graphicFrameLocks noGrp="1"/>
          </p:cNvGraphicFramePr>
          <p:nvPr/>
        </p:nvGraphicFramePr>
        <p:xfrm>
          <a:off x="428065" y="2286437"/>
          <a:ext cx="7881522" cy="4062815"/>
        </p:xfrm>
        <a:graphic>
          <a:graphicData uri="http://schemas.openxmlformats.org/drawingml/2006/table">
            <a:tbl>
              <a:tblPr firstRow="1" bandRow="1">
                <a:tableStyleId>{21E4AEA4-8DFA-4A89-87EB-49C32662AFE0}</a:tableStyleId>
              </a:tblPr>
              <a:tblGrid>
                <a:gridCol w="3940761">
                  <a:extLst>
                    <a:ext uri="{9D8B030D-6E8A-4147-A177-3AD203B41FA5}">
                      <a16:colId xmlns:a16="http://schemas.microsoft.com/office/drawing/2014/main" xmlns="" val="2252675417"/>
                    </a:ext>
                  </a:extLst>
                </a:gridCol>
                <a:gridCol w="3940761">
                  <a:extLst>
                    <a:ext uri="{9D8B030D-6E8A-4147-A177-3AD203B41FA5}">
                      <a16:colId xmlns:a16="http://schemas.microsoft.com/office/drawing/2014/main" xmlns="" val="2782927349"/>
                    </a:ext>
                  </a:extLst>
                </a:gridCol>
              </a:tblGrid>
              <a:tr h="346893">
                <a:tc>
                  <a:txBody>
                    <a:bodyPr/>
                    <a:lstStyle/>
                    <a:p>
                      <a:pPr algn="ctr"/>
                      <a:r>
                        <a:rPr lang="en-US" dirty="0"/>
                        <a:t>Hard magnets</a:t>
                      </a:r>
                    </a:p>
                  </a:txBody>
                  <a:tcPr anchor="ctr"/>
                </a:tc>
                <a:tc>
                  <a:txBody>
                    <a:bodyPr/>
                    <a:lstStyle/>
                    <a:p>
                      <a:pPr algn="ctr"/>
                      <a:r>
                        <a:rPr lang="en-US" dirty="0"/>
                        <a:t>Soft magnets</a:t>
                      </a:r>
                    </a:p>
                  </a:txBody>
                  <a:tcPr anchor="ctr"/>
                </a:tc>
                <a:extLst>
                  <a:ext uri="{0D108BD9-81ED-4DB2-BD59-A6C34878D82A}">
                    <a16:rowId xmlns:a16="http://schemas.microsoft.com/office/drawing/2014/main" xmlns="" val="1676109296"/>
                  </a:ext>
                </a:extLst>
              </a:tr>
              <a:tr h="598747">
                <a:tc>
                  <a:txBody>
                    <a:bodyPr/>
                    <a:lstStyle/>
                    <a:p>
                      <a:pPr algn="ctr"/>
                      <a:r>
                        <a:rPr lang="en-IN" sz="1800" b="0" kern="1200" dirty="0">
                          <a:solidFill>
                            <a:schemeClr val="dk1"/>
                          </a:solidFill>
                          <a:effectLst/>
                        </a:rPr>
                        <a:t>Cannot be easily magnetized</a:t>
                      </a:r>
                      <a:endParaRPr lang="en-US" dirty="0"/>
                    </a:p>
                  </a:txBody>
                  <a:tcPr anchor="ctr"/>
                </a:tc>
                <a:tc>
                  <a:txBody>
                    <a:bodyPr/>
                    <a:lstStyle/>
                    <a:p>
                      <a:pPr algn="ctr"/>
                      <a:r>
                        <a:rPr lang="en-IN" sz="1800" b="0" kern="1200" dirty="0">
                          <a:solidFill>
                            <a:schemeClr val="dk1"/>
                          </a:solidFill>
                          <a:effectLst/>
                        </a:rPr>
                        <a:t>Can be easily magnetized</a:t>
                      </a:r>
                      <a:endParaRPr lang="en-US" dirty="0"/>
                    </a:p>
                  </a:txBody>
                  <a:tcPr anchor="ctr"/>
                </a:tc>
                <a:extLst>
                  <a:ext uri="{0D108BD9-81ED-4DB2-BD59-A6C34878D82A}">
                    <a16:rowId xmlns:a16="http://schemas.microsoft.com/office/drawing/2014/main" xmlns="" val="862497581"/>
                  </a:ext>
                </a:extLst>
              </a:tr>
              <a:tr h="837432">
                <a:tc>
                  <a:txBody>
                    <a:bodyPr/>
                    <a:lstStyle/>
                    <a:p>
                      <a:pPr algn="ctr"/>
                      <a:r>
                        <a:rPr lang="en-IN" sz="1800" b="0" kern="1200" dirty="0">
                          <a:solidFill>
                            <a:schemeClr val="dk1"/>
                          </a:solidFill>
                          <a:effectLst/>
                        </a:rPr>
                        <a:t>Hysteresis loop area is large Susceptibility and Permeability values are small.</a:t>
                      </a:r>
                      <a:endParaRPr lang="en-US" dirty="0"/>
                    </a:p>
                  </a:txBody>
                  <a:tcPr anchor="ctr"/>
                </a:tc>
                <a:tc>
                  <a:txBody>
                    <a:bodyPr/>
                    <a:lstStyle/>
                    <a:p>
                      <a:pPr algn="ctr"/>
                      <a:r>
                        <a:rPr lang="en-IN" sz="1800" b="0" kern="1200" dirty="0">
                          <a:solidFill>
                            <a:schemeClr val="dk1"/>
                          </a:solidFill>
                          <a:effectLst/>
                        </a:rPr>
                        <a:t>Hysteresis loop area is small Susceptibility and Permeability values are high.</a:t>
                      </a:r>
                      <a:endParaRPr lang="en-US" dirty="0"/>
                    </a:p>
                  </a:txBody>
                  <a:tcPr anchor="ctr"/>
                </a:tc>
                <a:extLst>
                  <a:ext uri="{0D108BD9-81ED-4DB2-BD59-A6C34878D82A}">
                    <a16:rowId xmlns:a16="http://schemas.microsoft.com/office/drawing/2014/main" xmlns="" val="3360732512"/>
                  </a:ext>
                </a:extLst>
              </a:tr>
              <a:tr h="598747">
                <a:tc>
                  <a:txBody>
                    <a:bodyPr/>
                    <a:lstStyle/>
                    <a:p>
                      <a:pPr algn="ctr"/>
                      <a:r>
                        <a:rPr lang="en-IN" sz="1800" b="0" kern="1200" dirty="0">
                          <a:solidFill>
                            <a:schemeClr val="dk1"/>
                          </a:solidFill>
                          <a:effectLst/>
                        </a:rPr>
                        <a:t>Retentivity and Coercivity are large</a:t>
                      </a:r>
                      <a:endParaRPr lang="en-US" dirty="0"/>
                    </a:p>
                  </a:txBody>
                  <a:tcPr anchor="ctr"/>
                </a:tc>
                <a:tc>
                  <a:txBody>
                    <a:bodyPr/>
                    <a:lstStyle/>
                    <a:p>
                      <a:pPr algn="ctr"/>
                      <a:r>
                        <a:rPr lang="en-IN" sz="1800" b="0" kern="1200" dirty="0">
                          <a:solidFill>
                            <a:schemeClr val="dk1"/>
                          </a:solidFill>
                          <a:effectLst/>
                        </a:rPr>
                        <a:t>Retentivity and Coercivity are small</a:t>
                      </a:r>
                      <a:endParaRPr lang="en-US" dirty="0"/>
                    </a:p>
                  </a:txBody>
                  <a:tcPr anchor="ctr"/>
                </a:tc>
                <a:extLst>
                  <a:ext uri="{0D108BD9-81ED-4DB2-BD59-A6C34878D82A}">
                    <a16:rowId xmlns:a16="http://schemas.microsoft.com/office/drawing/2014/main" xmlns="" val="3760330355"/>
                  </a:ext>
                </a:extLst>
              </a:tr>
              <a:tr h="729808">
                <a:tc>
                  <a:txBody>
                    <a:bodyPr/>
                    <a:lstStyle/>
                    <a:p>
                      <a:pPr algn="ctr"/>
                      <a:r>
                        <a:rPr lang="en-IN" sz="1800" b="0" kern="1200" dirty="0">
                          <a:solidFill>
                            <a:schemeClr val="dk1"/>
                          </a:solidFill>
                          <a:effectLst/>
                        </a:rPr>
                        <a:t>Uses: Permanent magnets, DC magnets.</a:t>
                      </a:r>
                      <a:endParaRPr lang="en-IN" sz="1800" b="0" i="0" kern="1200" dirty="0">
                        <a:solidFill>
                          <a:schemeClr val="dk1"/>
                        </a:solidFill>
                        <a:effectLst/>
                        <a:latin typeface="+mn-lt"/>
                        <a:ea typeface="+mn-ea"/>
                        <a:cs typeface="+mn-cs"/>
                      </a:endParaRPr>
                    </a:p>
                  </a:txBody>
                  <a:tcPr anchor="ctr"/>
                </a:tc>
                <a:tc>
                  <a:txBody>
                    <a:bodyPr/>
                    <a:lstStyle/>
                    <a:p>
                      <a:pPr algn="ctr"/>
                      <a:r>
                        <a:rPr lang="en-IN" sz="1800" b="0" kern="1200" dirty="0">
                          <a:solidFill>
                            <a:schemeClr val="dk1"/>
                          </a:solidFill>
                          <a:effectLst/>
                        </a:rPr>
                        <a:t>Uses: Electro magnets, computer data storage. Transformer core</a:t>
                      </a:r>
                      <a:endParaRPr lang="en-US" dirty="0"/>
                    </a:p>
                  </a:txBody>
                  <a:tcPr anchor="ctr"/>
                </a:tc>
                <a:extLst>
                  <a:ext uri="{0D108BD9-81ED-4DB2-BD59-A6C34878D82A}">
                    <a16:rowId xmlns:a16="http://schemas.microsoft.com/office/drawing/2014/main" xmlns="" val="2053488399"/>
                  </a:ext>
                </a:extLst>
              </a:tr>
              <a:tr h="855353">
                <a:tc>
                  <a:txBody>
                    <a:bodyPr/>
                    <a:lstStyle/>
                    <a:p>
                      <a:pPr algn="ctr"/>
                      <a:r>
                        <a:rPr lang="en-IN" sz="1800" b="0" kern="1200" dirty="0">
                          <a:solidFill>
                            <a:schemeClr val="dk1"/>
                          </a:solidFill>
                          <a:effectLst/>
                        </a:rPr>
                        <a:t>Alnico, Chromium steel, tungsten steel, carbon steel.</a:t>
                      </a:r>
                      <a:endParaRPr lang="en-US" dirty="0"/>
                    </a:p>
                  </a:txBody>
                  <a:tcPr anchor="ctr"/>
                </a:tc>
                <a:tc>
                  <a:txBody>
                    <a:bodyPr/>
                    <a:lstStyle/>
                    <a:p>
                      <a:pPr algn="ctr"/>
                      <a:r>
                        <a:rPr lang="en-IN" sz="1800" b="0" kern="1200" dirty="0">
                          <a:solidFill>
                            <a:schemeClr val="dk1"/>
                          </a:solidFill>
                          <a:effectLst/>
                        </a:rPr>
                        <a:t>Iron-silicon alloy, Ferrous nickel alloy, Ferrites Garnets</a:t>
                      </a:r>
                      <a:endParaRPr lang="en-US" dirty="0"/>
                    </a:p>
                  </a:txBody>
                  <a:tcPr anchor="ctr"/>
                </a:tc>
                <a:extLst>
                  <a:ext uri="{0D108BD9-81ED-4DB2-BD59-A6C34878D82A}">
                    <a16:rowId xmlns:a16="http://schemas.microsoft.com/office/drawing/2014/main" xmlns="" val="2545950478"/>
                  </a:ext>
                </a:extLst>
              </a:tr>
            </a:tbl>
          </a:graphicData>
        </a:graphic>
      </p:graphicFrame>
    </p:spTree>
    <p:extLst>
      <p:ext uri="{BB962C8B-B14F-4D97-AF65-F5344CB8AC3E}">
        <p14:creationId xmlns:p14="http://schemas.microsoft.com/office/powerpoint/2010/main" val="3335786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68F5A2-F303-6A66-97A3-5FF58AFC8D57}"/>
              </a:ext>
            </a:extLst>
          </p:cNvPr>
          <p:cNvSpPr>
            <a:spLocks noGrp="1"/>
          </p:cNvSpPr>
          <p:nvPr>
            <p:ph type="title"/>
          </p:nvPr>
        </p:nvSpPr>
        <p:spPr>
          <a:xfrm>
            <a:off x="1066800" y="88800"/>
            <a:ext cx="10058400" cy="1371600"/>
          </a:xfrm>
        </p:spPr>
        <p:txBody>
          <a:bodyPr rtlCol="0">
            <a:normAutofit/>
          </a:bodyPr>
          <a:lstStyle/>
          <a:p>
            <a:pPr algn="ctr" rtl="0"/>
            <a:r>
              <a:rPr lang="en-GB" b="1" dirty="0">
                <a:solidFill>
                  <a:schemeClr val="tx1"/>
                </a:solidFill>
              </a:rPr>
              <a:t>Magnetic data storage</a:t>
            </a:r>
          </a:p>
        </p:txBody>
      </p:sp>
      <p:sp>
        <p:nvSpPr>
          <p:cNvPr id="4" name="TextBox 3">
            <a:extLst>
              <a:ext uri="{FF2B5EF4-FFF2-40B4-BE49-F238E27FC236}">
                <a16:creationId xmlns:a16="http://schemas.microsoft.com/office/drawing/2014/main" xmlns="" id="{7A66FBA3-B4C3-5EF0-DF30-F09C71253CD6}"/>
              </a:ext>
            </a:extLst>
          </p:cNvPr>
          <p:cNvSpPr txBox="1"/>
          <p:nvPr/>
        </p:nvSpPr>
        <p:spPr>
          <a:xfrm>
            <a:off x="896470" y="1756555"/>
            <a:ext cx="10399059" cy="3344890"/>
          </a:xfrm>
          <a:prstGeom prst="rect">
            <a:avLst/>
          </a:prstGeom>
          <a:noFill/>
        </p:spPr>
        <p:txBody>
          <a:bodyPr wrap="square">
            <a:spAutoFit/>
          </a:bodyPr>
          <a:lstStyle/>
          <a:p>
            <a:pPr marL="342900" indent="-342900" algn="just">
              <a:lnSpc>
                <a:spcPct val="150000"/>
              </a:lnSpc>
              <a:buFont typeface="Courier New" panose="02070309020205020404" pitchFamily="49" charset="0"/>
              <a:buChar char="o"/>
              <a:defRPr/>
            </a:pPr>
            <a:r>
              <a:rPr lang="en-US" sz="2400" b="1" dirty="0">
                <a:solidFill>
                  <a:srgbClr val="0070C0"/>
                </a:solidFill>
              </a:rPr>
              <a:t>Magnetic storage is one of the most widely used digital data storage using a magnetized medium.</a:t>
            </a:r>
          </a:p>
          <a:p>
            <a:pPr marL="342900" indent="-342900" algn="just">
              <a:lnSpc>
                <a:spcPct val="150000"/>
              </a:lnSpc>
              <a:buFont typeface="Courier New" panose="02070309020205020404" pitchFamily="49" charset="0"/>
              <a:buChar char="o"/>
              <a:defRPr/>
            </a:pPr>
            <a:r>
              <a:rPr lang="en-US" sz="2400" b="1" dirty="0"/>
              <a:t>Several types of magnetized medium are used to store data such as magnetic tape, floppy disks and hard disk drives.</a:t>
            </a:r>
          </a:p>
          <a:p>
            <a:pPr marL="342900" indent="-342900" algn="just">
              <a:lnSpc>
                <a:spcPct val="150000"/>
              </a:lnSpc>
              <a:buFont typeface="Courier New" panose="02070309020205020404" pitchFamily="49" charset="0"/>
              <a:buChar char="o"/>
              <a:defRPr/>
            </a:pPr>
            <a:r>
              <a:rPr lang="en-US" sz="2400" b="1" dirty="0">
                <a:solidFill>
                  <a:srgbClr val="0070C0"/>
                </a:solidFill>
              </a:rPr>
              <a:t>The basic approach to magnetic data storage is almost similar for the different types of media.</a:t>
            </a:r>
          </a:p>
        </p:txBody>
      </p:sp>
    </p:spTree>
    <p:extLst>
      <p:ext uri="{BB962C8B-B14F-4D97-AF65-F5344CB8AC3E}">
        <p14:creationId xmlns:p14="http://schemas.microsoft.com/office/powerpoint/2010/main" val="2227076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xmlns="" id="{9CAB98B1-0834-97F6-4635-DD8BD9FCC620}"/>
              </a:ext>
            </a:extLst>
          </p:cNvPr>
          <p:cNvSpPr txBox="1">
            <a:spLocks noChangeArrowheads="1"/>
          </p:cNvSpPr>
          <p:nvPr/>
        </p:nvSpPr>
        <p:spPr bwMode="auto">
          <a:xfrm>
            <a:off x="582706" y="1251481"/>
            <a:ext cx="11026588" cy="435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342900" indent="-342900" algn="just">
              <a:lnSpc>
                <a:spcPct val="100000"/>
              </a:lnSpc>
              <a:spcBef>
                <a:spcPct val="0"/>
              </a:spcBef>
              <a:buFont typeface="Courier New" panose="02070309020205020404" pitchFamily="49" charset="0"/>
              <a:buChar char="o"/>
            </a:pPr>
            <a:r>
              <a:rPr lang="en-US" altLang="en-US" sz="2400" dirty="0">
                <a:latin typeface="+mn-lt"/>
              </a:rPr>
              <a:t>The medium used in magnetic storage devices is coated with ferromagnetic material like iron oxide.</a:t>
            </a:r>
          </a:p>
          <a:p>
            <a:pPr marL="342900" indent="-342900" algn="just">
              <a:lnSpc>
                <a:spcPct val="100000"/>
              </a:lnSpc>
              <a:spcBef>
                <a:spcPct val="0"/>
              </a:spcBef>
              <a:buFont typeface="Courier New" panose="02070309020205020404" pitchFamily="49" charset="0"/>
              <a:buChar char="o"/>
            </a:pPr>
            <a:endParaRPr lang="en-US" altLang="en-US" sz="2400" dirty="0">
              <a:latin typeface="+mn-lt"/>
            </a:endParaRPr>
          </a:p>
          <a:p>
            <a:pPr marL="342900" indent="-342900" algn="just">
              <a:lnSpc>
                <a:spcPct val="100000"/>
              </a:lnSpc>
              <a:spcBef>
                <a:spcPct val="0"/>
              </a:spcBef>
              <a:buFont typeface="Courier New" panose="02070309020205020404" pitchFamily="49" charset="0"/>
              <a:buChar char="o"/>
            </a:pPr>
            <a:r>
              <a:rPr lang="en-US" altLang="en-US" sz="2400" dirty="0">
                <a:latin typeface="+mn-lt"/>
              </a:rPr>
              <a:t>The storage media contains magnetic surface and it is divided into very very small regions of mostly uniform magnetization.</a:t>
            </a:r>
          </a:p>
          <a:p>
            <a:pPr marL="342900" indent="-342900" algn="just">
              <a:lnSpc>
                <a:spcPct val="100000"/>
              </a:lnSpc>
              <a:spcBef>
                <a:spcPct val="0"/>
              </a:spcBef>
              <a:buFont typeface="Courier New" panose="02070309020205020404" pitchFamily="49" charset="0"/>
              <a:buChar char="o"/>
            </a:pPr>
            <a:endParaRPr lang="en-US" altLang="en-US" sz="2400" dirty="0">
              <a:latin typeface="+mn-lt"/>
            </a:endParaRPr>
          </a:p>
          <a:p>
            <a:pPr marL="342900" indent="-342900" algn="just">
              <a:buFont typeface="Courier New" panose="02070309020205020404" pitchFamily="49" charset="0"/>
              <a:buChar char="o"/>
              <a:defRPr/>
            </a:pPr>
            <a:r>
              <a:rPr lang="en-US" sz="2400" dirty="0">
                <a:latin typeface="+mn-lt"/>
              </a:rPr>
              <a:t>There are two types of magnetic polarities i.e. N-S and S-N each one is used to represent either 0 or 1.</a:t>
            </a:r>
          </a:p>
          <a:p>
            <a:pPr marL="0" indent="0" algn="just">
              <a:buNone/>
              <a:defRPr/>
            </a:pPr>
            <a:endParaRPr lang="en-US" sz="2400" dirty="0">
              <a:latin typeface="+mn-lt"/>
            </a:endParaRPr>
          </a:p>
          <a:p>
            <a:pPr marL="342900" indent="-342900" algn="just">
              <a:buFont typeface="Courier New" panose="02070309020205020404" pitchFamily="49" charset="0"/>
              <a:buChar char="o"/>
              <a:defRPr/>
            </a:pPr>
            <a:r>
              <a:rPr lang="en-US" sz="2400" dirty="0">
                <a:latin typeface="+mn-lt"/>
              </a:rPr>
              <a:t>Computer system needs to store data in digital forms consists of binary information i.e. data in the forms of 0 or 1. </a:t>
            </a:r>
          </a:p>
        </p:txBody>
      </p:sp>
    </p:spTree>
    <p:extLst>
      <p:ext uri="{BB962C8B-B14F-4D97-AF65-F5344CB8AC3E}">
        <p14:creationId xmlns:p14="http://schemas.microsoft.com/office/powerpoint/2010/main" val="990973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63A07FBF-7B6A-22A1-7474-AFB788A90E67}"/>
              </a:ext>
            </a:extLst>
          </p:cNvPr>
          <p:cNvGrpSpPr/>
          <p:nvPr/>
        </p:nvGrpSpPr>
        <p:grpSpPr>
          <a:xfrm>
            <a:off x="470648" y="611111"/>
            <a:ext cx="7344596" cy="3252258"/>
            <a:chOff x="699249" y="581211"/>
            <a:chExt cx="7344596" cy="3252258"/>
          </a:xfrm>
        </p:grpSpPr>
        <p:pic>
          <p:nvPicPr>
            <p:cNvPr id="3" name="Picture 2">
              <a:extLst>
                <a:ext uri="{FF2B5EF4-FFF2-40B4-BE49-F238E27FC236}">
                  <a16:creationId xmlns:a16="http://schemas.microsoft.com/office/drawing/2014/main" xmlns="" id="{09E311F9-0C43-72F5-374D-937195BAE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249" y="581211"/>
              <a:ext cx="3935506" cy="3252258"/>
            </a:xfrm>
            <a:prstGeom prst="rect">
              <a:avLst/>
            </a:prstGeom>
          </p:spPr>
        </p:pic>
        <p:pic>
          <p:nvPicPr>
            <p:cNvPr id="5" name="Picture 4">
              <a:extLst>
                <a:ext uri="{FF2B5EF4-FFF2-40B4-BE49-F238E27FC236}">
                  <a16:creationId xmlns:a16="http://schemas.microsoft.com/office/drawing/2014/main" xmlns="" id="{1D99E330-0D19-40C4-B15A-B4A0C06A9B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5082" y="581211"/>
              <a:ext cx="3238763" cy="3252258"/>
            </a:xfrm>
            <a:prstGeom prst="rect">
              <a:avLst/>
            </a:prstGeom>
          </p:spPr>
        </p:pic>
      </p:grpSp>
      <p:sp>
        <p:nvSpPr>
          <p:cNvPr id="6" name="TextBox 5">
            <a:extLst>
              <a:ext uri="{FF2B5EF4-FFF2-40B4-BE49-F238E27FC236}">
                <a16:creationId xmlns:a16="http://schemas.microsoft.com/office/drawing/2014/main" xmlns="" id="{1CC6D98B-2EFF-6BE3-608A-2C171856EA3F}"/>
              </a:ext>
            </a:extLst>
          </p:cNvPr>
          <p:cNvSpPr txBox="1">
            <a:spLocks noChangeArrowheads="1"/>
          </p:cNvSpPr>
          <p:nvPr/>
        </p:nvSpPr>
        <p:spPr bwMode="auto">
          <a:xfrm>
            <a:off x="470648" y="4124979"/>
            <a:ext cx="1083160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 typeface="Courier New" panose="02070309020205020404" pitchFamily="49" charset="0"/>
              <a:buChar char="o"/>
            </a:pPr>
            <a:r>
              <a:rPr lang="en-US" altLang="en-US" sz="2400" dirty="0">
                <a:latin typeface="+mn-lt"/>
              </a:rPr>
              <a:t>The data signal is sent through the coil of wire which generates a magnetic flux. At the gap (a few nano-meters), This flux magnetizes small regions of the oxide on the media.</a:t>
            </a:r>
          </a:p>
          <a:p>
            <a:pPr marL="0" indent="0" algn="just">
              <a:lnSpc>
                <a:spcPct val="100000"/>
              </a:lnSpc>
              <a:spcBef>
                <a:spcPct val="0"/>
              </a:spcBef>
              <a:buNone/>
            </a:pPr>
            <a:endParaRPr lang="en-US" altLang="en-US" sz="2400" dirty="0">
              <a:latin typeface="+mn-lt"/>
            </a:endParaRPr>
          </a:p>
          <a:p>
            <a:pPr algn="just">
              <a:lnSpc>
                <a:spcPct val="100000"/>
              </a:lnSpc>
              <a:spcBef>
                <a:spcPct val="0"/>
              </a:spcBef>
              <a:buFont typeface="Courier New" panose="02070309020205020404" pitchFamily="49" charset="0"/>
              <a:buChar char="o"/>
            </a:pPr>
            <a:r>
              <a:rPr lang="en-US" altLang="en-US" sz="2400" dirty="0">
                <a:latin typeface="+mn-lt"/>
              </a:rPr>
              <a:t>The information is stored on the disk in the forms of 0s and 1s on magnetized regions respectively.  </a:t>
            </a:r>
            <a:endParaRPr lang="en-IN" altLang="en-US" sz="2400" dirty="0">
              <a:latin typeface="+mn-lt"/>
            </a:endParaRPr>
          </a:p>
        </p:txBody>
      </p:sp>
      <p:sp>
        <p:nvSpPr>
          <p:cNvPr id="8" name="TextBox 7">
            <a:extLst>
              <a:ext uri="{FF2B5EF4-FFF2-40B4-BE49-F238E27FC236}">
                <a16:creationId xmlns:a16="http://schemas.microsoft.com/office/drawing/2014/main" xmlns="" id="{9BE19926-8160-B371-6836-0F69199A88E0}"/>
              </a:ext>
            </a:extLst>
          </p:cNvPr>
          <p:cNvSpPr txBox="1"/>
          <p:nvPr/>
        </p:nvSpPr>
        <p:spPr>
          <a:xfrm>
            <a:off x="7815244" y="385494"/>
            <a:ext cx="3935506" cy="3477875"/>
          </a:xfrm>
          <a:prstGeom prst="rect">
            <a:avLst/>
          </a:prstGeom>
          <a:noFill/>
        </p:spPr>
        <p:txBody>
          <a:bodyPr wrap="square">
            <a:spAutoFit/>
          </a:bodyPr>
          <a:lstStyle/>
          <a:p>
            <a:pPr algn="just">
              <a:lnSpc>
                <a:spcPct val="100000"/>
              </a:lnSpc>
              <a:spcBef>
                <a:spcPct val="0"/>
              </a:spcBef>
              <a:buFontTx/>
              <a:buNone/>
            </a:pPr>
            <a:r>
              <a:rPr lang="en-US" altLang="en-US" sz="2000" b="1" dirty="0">
                <a:solidFill>
                  <a:srgbClr val="0070C0"/>
                </a:solidFill>
              </a:rPr>
              <a:t>The drive uses a motor to rotate the media at a high speed (5400 or 7200 rpm). The data is written and read using a small device called head. Each head has a tiny electro-magnetic sensor which consists of an iron core wrapped with wire. This head operates very close to the magnetized material.</a:t>
            </a:r>
            <a:endParaRPr lang="en-IN" altLang="en-US" sz="2000" b="1" dirty="0">
              <a:solidFill>
                <a:srgbClr val="0070C0"/>
              </a:solidFill>
            </a:endParaRPr>
          </a:p>
        </p:txBody>
      </p:sp>
      <p:sp>
        <p:nvSpPr>
          <p:cNvPr id="9" name="TextBox 8">
            <a:extLst>
              <a:ext uri="{FF2B5EF4-FFF2-40B4-BE49-F238E27FC236}">
                <a16:creationId xmlns:a16="http://schemas.microsoft.com/office/drawing/2014/main" xmlns="" id="{84905588-7C13-E0EB-B132-3AD3FC4CBF81}"/>
              </a:ext>
            </a:extLst>
          </p:cNvPr>
          <p:cNvSpPr txBox="1"/>
          <p:nvPr/>
        </p:nvSpPr>
        <p:spPr>
          <a:xfrm>
            <a:off x="627528" y="3150810"/>
            <a:ext cx="591670" cy="369332"/>
          </a:xfrm>
          <a:prstGeom prst="rect">
            <a:avLst/>
          </a:prstGeom>
          <a:noFill/>
        </p:spPr>
        <p:txBody>
          <a:bodyPr wrap="square" rtlCol="0">
            <a:spAutoFit/>
          </a:bodyPr>
          <a:lstStyle/>
          <a:p>
            <a:r>
              <a:rPr lang="en-US" b="1" dirty="0"/>
              <a:t>1</a:t>
            </a:r>
          </a:p>
        </p:txBody>
      </p:sp>
      <p:sp>
        <p:nvSpPr>
          <p:cNvPr id="10" name="TextBox 9">
            <a:extLst>
              <a:ext uri="{FF2B5EF4-FFF2-40B4-BE49-F238E27FC236}">
                <a16:creationId xmlns:a16="http://schemas.microsoft.com/office/drawing/2014/main" xmlns="" id="{ED2F0903-A583-DD6E-0C09-01769D3126DF}"/>
              </a:ext>
            </a:extLst>
          </p:cNvPr>
          <p:cNvSpPr txBox="1"/>
          <p:nvPr/>
        </p:nvSpPr>
        <p:spPr>
          <a:xfrm>
            <a:off x="936810" y="3191757"/>
            <a:ext cx="591670" cy="369332"/>
          </a:xfrm>
          <a:prstGeom prst="rect">
            <a:avLst/>
          </a:prstGeom>
          <a:noFill/>
        </p:spPr>
        <p:txBody>
          <a:bodyPr wrap="square" rtlCol="0">
            <a:spAutoFit/>
          </a:bodyPr>
          <a:lstStyle/>
          <a:p>
            <a:r>
              <a:rPr lang="en-US" b="1" dirty="0"/>
              <a:t>0</a:t>
            </a:r>
          </a:p>
        </p:txBody>
      </p:sp>
      <p:sp>
        <p:nvSpPr>
          <p:cNvPr id="11" name="TextBox 10">
            <a:extLst>
              <a:ext uri="{FF2B5EF4-FFF2-40B4-BE49-F238E27FC236}">
                <a16:creationId xmlns:a16="http://schemas.microsoft.com/office/drawing/2014/main" xmlns="" id="{3DFE2DEC-DBF6-A34A-C9D7-8F88CC71EA64}"/>
              </a:ext>
            </a:extLst>
          </p:cNvPr>
          <p:cNvSpPr txBox="1"/>
          <p:nvPr/>
        </p:nvSpPr>
        <p:spPr>
          <a:xfrm>
            <a:off x="766483" y="3170478"/>
            <a:ext cx="591670" cy="369332"/>
          </a:xfrm>
          <a:prstGeom prst="rect">
            <a:avLst/>
          </a:prstGeom>
          <a:noFill/>
        </p:spPr>
        <p:txBody>
          <a:bodyPr wrap="square" rtlCol="0">
            <a:spAutoFit/>
          </a:bodyPr>
          <a:lstStyle/>
          <a:p>
            <a:r>
              <a:rPr lang="en-US" b="1" dirty="0"/>
              <a:t>1</a:t>
            </a:r>
          </a:p>
        </p:txBody>
      </p:sp>
      <p:sp>
        <p:nvSpPr>
          <p:cNvPr id="12" name="TextBox 11">
            <a:extLst>
              <a:ext uri="{FF2B5EF4-FFF2-40B4-BE49-F238E27FC236}">
                <a16:creationId xmlns:a16="http://schemas.microsoft.com/office/drawing/2014/main" xmlns="" id="{B55ED78A-4518-4200-B5EC-2A544162D1EA}"/>
              </a:ext>
            </a:extLst>
          </p:cNvPr>
          <p:cNvSpPr txBox="1"/>
          <p:nvPr/>
        </p:nvSpPr>
        <p:spPr>
          <a:xfrm>
            <a:off x="1062315" y="3262869"/>
            <a:ext cx="591670" cy="369332"/>
          </a:xfrm>
          <a:prstGeom prst="rect">
            <a:avLst/>
          </a:prstGeom>
          <a:noFill/>
        </p:spPr>
        <p:txBody>
          <a:bodyPr wrap="square" rtlCol="0">
            <a:spAutoFit/>
          </a:bodyPr>
          <a:lstStyle/>
          <a:p>
            <a:r>
              <a:rPr lang="en-US" b="1" dirty="0"/>
              <a:t>1</a:t>
            </a:r>
          </a:p>
        </p:txBody>
      </p:sp>
    </p:spTree>
    <p:extLst>
      <p:ext uri="{BB962C8B-B14F-4D97-AF65-F5344CB8AC3E}">
        <p14:creationId xmlns:p14="http://schemas.microsoft.com/office/powerpoint/2010/main" val="2017653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8B76E17C-095B-73A4-FEDA-3FF847B0041E}"/>
              </a:ext>
            </a:extLst>
          </p:cNvPr>
          <p:cNvGrpSpPr/>
          <p:nvPr/>
        </p:nvGrpSpPr>
        <p:grpSpPr>
          <a:xfrm>
            <a:off x="19475" y="10"/>
            <a:ext cx="12191979" cy="6857990"/>
            <a:chOff x="19475" y="10"/>
            <a:chExt cx="12191979" cy="6857990"/>
          </a:xfrm>
        </p:grpSpPr>
        <p:pic>
          <p:nvPicPr>
            <p:cNvPr id="6" name="Picture 5" descr="A close up of a logo&#10;&#10;Description automatically generated">
              <a:extLst>
                <a:ext uri="{FF2B5EF4-FFF2-40B4-BE49-F238E27FC236}">
                  <a16:creationId xmlns:a16="http://schemas.microsoft.com/office/drawing/2014/main" xmlns=""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r="-1"/>
            <a:stretch/>
          </p:blipFill>
          <p:spPr>
            <a:xfrm>
              <a:off x="19475" y="10"/>
              <a:ext cx="12191979" cy="6857990"/>
            </a:xfrm>
            <a:prstGeom prst="rect">
              <a:avLst/>
            </a:prstGeom>
          </p:spPr>
        </p:pic>
        <p:grpSp>
          <p:nvGrpSpPr>
            <p:cNvPr id="11" name="Group 10">
              <a:extLst>
                <a:ext uri="{FF2B5EF4-FFF2-40B4-BE49-F238E27FC236}">
                  <a16:creationId xmlns:a16="http://schemas.microsoft.com/office/drawing/2014/main" xmlns="" id="{B807E132-86B1-4B07-45D4-28F54B493B0A}"/>
                </a:ext>
              </a:extLst>
            </p:cNvPr>
            <p:cNvGrpSpPr/>
            <p:nvPr/>
          </p:nvGrpSpPr>
          <p:grpSpPr>
            <a:xfrm>
              <a:off x="2996452" y="2694878"/>
              <a:ext cx="6199095" cy="2069298"/>
              <a:chOff x="2996452" y="2694878"/>
              <a:chExt cx="6199095" cy="2069298"/>
            </a:xfrm>
          </p:grpSpPr>
          <p:sp>
            <p:nvSpPr>
              <p:cNvPr id="4" name="Oval 3">
                <a:extLst>
                  <a:ext uri="{FF2B5EF4-FFF2-40B4-BE49-F238E27FC236}">
                    <a16:creationId xmlns:a16="http://schemas.microsoft.com/office/drawing/2014/main" xmlns="" id="{68CEFACD-BECF-82CB-B12E-916F7C8791F1}"/>
                  </a:ext>
                </a:extLst>
              </p:cNvPr>
              <p:cNvSpPr/>
              <p:nvPr/>
            </p:nvSpPr>
            <p:spPr>
              <a:xfrm>
                <a:off x="2996452" y="2694878"/>
                <a:ext cx="6199095" cy="2069298"/>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xmlns="" id="{D46321A3-DD5E-08D9-40E5-F76B54A8CD3F}"/>
                  </a:ext>
                </a:extLst>
              </p:cNvPr>
              <p:cNvSpPr txBox="1"/>
              <p:nvPr/>
            </p:nvSpPr>
            <p:spPr>
              <a:xfrm>
                <a:off x="3806591" y="2944697"/>
                <a:ext cx="4591455" cy="1569660"/>
              </a:xfrm>
              <a:prstGeom prst="rect">
                <a:avLst/>
              </a:prstGeom>
              <a:noFill/>
            </p:spPr>
            <p:txBody>
              <a:bodyPr wrap="square" rtlCol="0">
                <a:spAutoFit/>
              </a:bodyPr>
              <a:lstStyle/>
              <a:p>
                <a:pPr algn="ctr"/>
                <a:r>
                  <a:rPr lang="en-US" sz="4800" b="1" dirty="0">
                    <a:solidFill>
                      <a:schemeClr val="bg1">
                        <a:lumMod val="95000"/>
                      </a:schemeClr>
                    </a:solidFill>
                  </a:rPr>
                  <a:t>Piezoelectric material</a:t>
                </a:r>
              </a:p>
            </p:txBody>
          </p:sp>
        </p:grpSp>
      </p:grpSp>
    </p:spTree>
    <p:extLst>
      <p:ext uri="{BB962C8B-B14F-4D97-AF65-F5344CB8AC3E}">
        <p14:creationId xmlns:p14="http://schemas.microsoft.com/office/powerpoint/2010/main" val="2622963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D901966E-4084-FE57-ED09-3A0F7077775F}"/>
              </a:ext>
            </a:extLst>
          </p:cNvPr>
          <p:cNvSpPr>
            <a:spLocks noGrp="1"/>
          </p:cNvSpPr>
          <p:nvPr>
            <p:ph type="title"/>
          </p:nvPr>
        </p:nvSpPr>
        <p:spPr>
          <a:xfrm>
            <a:off x="1066800" y="88800"/>
            <a:ext cx="10058400" cy="1371600"/>
          </a:xfrm>
        </p:spPr>
        <p:txBody>
          <a:bodyPr rtlCol="0">
            <a:normAutofit/>
          </a:bodyPr>
          <a:lstStyle/>
          <a:p>
            <a:pPr algn="ctr" rtl="0"/>
            <a:r>
              <a:rPr lang="en-GB" b="1" dirty="0">
                <a:solidFill>
                  <a:schemeClr val="tx1"/>
                </a:solidFill>
              </a:rPr>
              <a:t>Piezoelectric materials</a:t>
            </a:r>
          </a:p>
        </p:txBody>
      </p:sp>
      <p:sp>
        <p:nvSpPr>
          <p:cNvPr id="8" name="TextBox 7">
            <a:extLst>
              <a:ext uri="{FF2B5EF4-FFF2-40B4-BE49-F238E27FC236}">
                <a16:creationId xmlns:a16="http://schemas.microsoft.com/office/drawing/2014/main" xmlns="" id="{4AC5CD64-3B6C-C025-2AEE-D97C06E1BF8D}"/>
              </a:ext>
            </a:extLst>
          </p:cNvPr>
          <p:cNvSpPr txBox="1"/>
          <p:nvPr/>
        </p:nvSpPr>
        <p:spPr>
          <a:xfrm>
            <a:off x="777688" y="2310553"/>
            <a:ext cx="10636624" cy="2236894"/>
          </a:xfrm>
          <a:prstGeom prst="rect">
            <a:avLst/>
          </a:prstGeom>
          <a:noFill/>
        </p:spPr>
        <p:txBody>
          <a:bodyPr wrap="square">
            <a:spAutoFit/>
          </a:bodyPr>
          <a:lstStyle/>
          <a:p>
            <a:pPr algn="just">
              <a:lnSpc>
                <a:spcPct val="150000"/>
              </a:lnSpc>
              <a:defRPr/>
            </a:pPr>
            <a:r>
              <a:rPr lang="en-US" sz="2400" b="1" dirty="0">
                <a:solidFill>
                  <a:srgbClr val="0070C0"/>
                </a:solidFill>
              </a:rPr>
              <a:t>Piezoelectric materials are materials that have the ability to generate internal electrical charge from applied mechanical stress.​ The term ​piezo​ is Greek for "squeeze or press.” </a:t>
            </a:r>
            <a:r>
              <a:rPr lang="en-IN" sz="2400" b="1" dirty="0">
                <a:solidFill>
                  <a:srgbClr val="0070C0"/>
                </a:solidFill>
              </a:rPr>
              <a:t>e.g. bone, proteins, quartz crystal and lead zirconate titanate (ceramics) etc..</a:t>
            </a:r>
            <a:endParaRPr lang="en-US" sz="2400" b="1" dirty="0">
              <a:solidFill>
                <a:srgbClr val="0070C0"/>
              </a:solidFill>
            </a:endParaRPr>
          </a:p>
        </p:txBody>
      </p:sp>
    </p:spTree>
    <p:extLst>
      <p:ext uri="{BB962C8B-B14F-4D97-AF65-F5344CB8AC3E}">
        <p14:creationId xmlns:p14="http://schemas.microsoft.com/office/powerpoint/2010/main" val="2573102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486E6E8-41CA-04F7-7376-6CC3CE6B5859}"/>
              </a:ext>
            </a:extLst>
          </p:cNvPr>
          <p:cNvPicPr>
            <a:picLocks noChangeAspect="1"/>
          </p:cNvPicPr>
          <p:nvPr/>
        </p:nvPicPr>
        <p:blipFill rotWithShape="1">
          <a:blip r:embed="rId2">
            <a:extLst>
              <a:ext uri="{28A0092B-C50C-407E-A947-70E740481C1C}">
                <a14:useLocalDpi xmlns:a14="http://schemas.microsoft.com/office/drawing/2010/main" val="0"/>
              </a:ext>
            </a:extLst>
          </a:blip>
          <a:srcRect r="23850"/>
          <a:stretch/>
        </p:blipFill>
        <p:spPr>
          <a:xfrm>
            <a:off x="7462902" y="2340846"/>
            <a:ext cx="3587929" cy="3162300"/>
          </a:xfrm>
          <a:prstGeom prst="rect">
            <a:avLst/>
          </a:prstGeom>
        </p:spPr>
      </p:pic>
      <p:pic>
        <p:nvPicPr>
          <p:cNvPr id="2" name="Picture 1">
            <a:extLst>
              <a:ext uri="{FF2B5EF4-FFF2-40B4-BE49-F238E27FC236}">
                <a16:creationId xmlns:a16="http://schemas.microsoft.com/office/drawing/2014/main" xmlns="" id="{D57F4179-83F7-95FC-7A64-1F1F64838F76}"/>
              </a:ext>
            </a:extLst>
          </p:cNvPr>
          <p:cNvPicPr>
            <a:picLocks noChangeAspect="1"/>
          </p:cNvPicPr>
          <p:nvPr/>
        </p:nvPicPr>
        <p:blipFill rotWithShape="1">
          <a:blip r:embed="rId2">
            <a:extLst>
              <a:ext uri="{28A0092B-C50C-407E-A947-70E740481C1C}">
                <a14:useLocalDpi xmlns:a14="http://schemas.microsoft.com/office/drawing/2010/main" val="0"/>
              </a:ext>
            </a:extLst>
          </a:blip>
          <a:srcRect l="13323" t="19102" r="23850" b="14137"/>
          <a:stretch/>
        </p:blipFill>
        <p:spPr>
          <a:xfrm>
            <a:off x="1411942" y="2866402"/>
            <a:ext cx="2960184" cy="2111188"/>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xmlns="" id="{D0142A6A-6C7D-379D-3630-F5AF9C8B56B4}"/>
                  </a:ext>
                </a:extLst>
              </p14:cNvPr>
              <p14:cNvContentPartPr/>
              <p14:nvPr/>
            </p14:nvContentPartPr>
            <p14:xfrm>
              <a:off x="1835513" y="1008212"/>
              <a:ext cx="267480" cy="255960"/>
            </p14:xfrm>
          </p:contentPart>
        </mc:Choice>
        <mc:Fallback xmlns="">
          <p:pic>
            <p:nvPicPr>
              <p:cNvPr id="4" name="Ink 3">
                <a:extLst>
                  <a:ext uri="{FF2B5EF4-FFF2-40B4-BE49-F238E27FC236}">
                    <a16:creationId xmlns:a16="http://schemas.microsoft.com/office/drawing/2014/main" id="{D0142A6A-6C7D-379D-3630-F5AF9C8B56B4}"/>
                  </a:ext>
                </a:extLst>
              </p:cNvPr>
              <p:cNvPicPr/>
              <p:nvPr/>
            </p:nvPicPr>
            <p:blipFill>
              <a:blip r:embed="rId4"/>
              <a:stretch>
                <a:fillRect/>
              </a:stretch>
            </p:blipFill>
            <p:spPr>
              <a:xfrm>
                <a:off x="1820033" y="993092"/>
                <a:ext cx="29808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xmlns="" id="{5D1B0676-3D95-4A14-C38D-CB341EBEE4C8}"/>
                  </a:ext>
                </a:extLst>
              </p14:cNvPr>
              <p14:cNvContentPartPr/>
              <p14:nvPr/>
            </p14:nvContentPartPr>
            <p14:xfrm>
              <a:off x="2333033" y="1102532"/>
              <a:ext cx="135000" cy="27360"/>
            </p14:xfrm>
          </p:contentPart>
        </mc:Choice>
        <mc:Fallback xmlns="">
          <p:pic>
            <p:nvPicPr>
              <p:cNvPr id="5" name="Ink 4">
                <a:extLst>
                  <a:ext uri="{FF2B5EF4-FFF2-40B4-BE49-F238E27FC236}">
                    <a16:creationId xmlns:a16="http://schemas.microsoft.com/office/drawing/2014/main" id="{5D1B0676-3D95-4A14-C38D-CB341EBEE4C8}"/>
                  </a:ext>
                </a:extLst>
              </p:cNvPr>
              <p:cNvPicPr/>
              <p:nvPr/>
            </p:nvPicPr>
            <p:blipFill>
              <a:blip r:embed="rId6"/>
              <a:stretch>
                <a:fillRect/>
              </a:stretch>
            </p:blipFill>
            <p:spPr>
              <a:xfrm>
                <a:off x="2317553" y="1087052"/>
                <a:ext cx="1652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xmlns="" id="{1136D489-6F78-C68D-EA93-F12FB70A2AC3}"/>
                  </a:ext>
                </a:extLst>
              </p14:cNvPr>
              <p14:cNvContentPartPr/>
              <p14:nvPr/>
            </p14:nvContentPartPr>
            <p14:xfrm>
              <a:off x="2359673" y="1210172"/>
              <a:ext cx="144360" cy="13680"/>
            </p14:xfrm>
          </p:contentPart>
        </mc:Choice>
        <mc:Fallback xmlns="">
          <p:pic>
            <p:nvPicPr>
              <p:cNvPr id="6" name="Ink 5">
                <a:extLst>
                  <a:ext uri="{FF2B5EF4-FFF2-40B4-BE49-F238E27FC236}">
                    <a16:creationId xmlns:a16="http://schemas.microsoft.com/office/drawing/2014/main" id="{1136D489-6F78-C68D-EA93-F12FB70A2AC3}"/>
                  </a:ext>
                </a:extLst>
              </p:cNvPr>
              <p:cNvPicPr/>
              <p:nvPr/>
            </p:nvPicPr>
            <p:blipFill>
              <a:blip r:embed="rId8"/>
              <a:stretch>
                <a:fillRect/>
              </a:stretch>
            </p:blipFill>
            <p:spPr>
              <a:xfrm>
                <a:off x="2344553" y="1194692"/>
                <a:ext cx="174600" cy="44280"/>
              </a:xfrm>
              <a:prstGeom prst="rect">
                <a:avLst/>
              </a:prstGeom>
            </p:spPr>
          </p:pic>
        </mc:Fallback>
      </mc:AlternateContent>
      <p:grpSp>
        <p:nvGrpSpPr>
          <p:cNvPr id="9" name="Group 8">
            <a:extLst>
              <a:ext uri="{FF2B5EF4-FFF2-40B4-BE49-F238E27FC236}">
                <a16:creationId xmlns:a16="http://schemas.microsoft.com/office/drawing/2014/main" xmlns="" id="{DB223051-3098-E853-78F1-4176D4043EB3}"/>
              </a:ext>
            </a:extLst>
          </p:cNvPr>
          <p:cNvGrpSpPr/>
          <p:nvPr/>
        </p:nvGrpSpPr>
        <p:grpSpPr>
          <a:xfrm>
            <a:off x="2816873" y="779612"/>
            <a:ext cx="497880" cy="394200"/>
            <a:chOff x="2816873" y="779612"/>
            <a:chExt cx="497880" cy="394200"/>
          </a:xfrm>
        </p:grpSpPr>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xmlns="" id="{2DC6BE51-BD33-01D4-E75E-2CBA47DA6773}"/>
                    </a:ext>
                  </a:extLst>
                </p14:cNvPr>
                <p14:cNvContentPartPr/>
                <p14:nvPr/>
              </p14:nvContentPartPr>
              <p14:xfrm>
                <a:off x="2843873" y="779612"/>
                <a:ext cx="349920" cy="270360"/>
              </p14:xfrm>
            </p:contentPart>
          </mc:Choice>
          <mc:Fallback xmlns="">
            <p:pic>
              <p:nvPicPr>
                <p:cNvPr id="7" name="Ink 6">
                  <a:extLst>
                    <a:ext uri="{FF2B5EF4-FFF2-40B4-BE49-F238E27FC236}">
                      <a16:creationId xmlns:a16="http://schemas.microsoft.com/office/drawing/2014/main" id="{2DC6BE51-BD33-01D4-E75E-2CBA47DA6773}"/>
                    </a:ext>
                  </a:extLst>
                </p:cNvPr>
                <p:cNvPicPr/>
                <p:nvPr/>
              </p:nvPicPr>
              <p:blipFill>
                <a:blip r:embed="rId10"/>
                <a:stretch>
                  <a:fillRect/>
                </a:stretch>
              </p:blipFill>
              <p:spPr>
                <a:xfrm>
                  <a:off x="2828753" y="764492"/>
                  <a:ext cx="38052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xmlns="" id="{ED13EE96-5936-9067-308C-7C0432650195}"/>
                    </a:ext>
                  </a:extLst>
                </p14:cNvPr>
                <p14:cNvContentPartPr/>
                <p14:nvPr/>
              </p14:nvContentPartPr>
              <p14:xfrm>
                <a:off x="2816873" y="1142852"/>
                <a:ext cx="497880" cy="30960"/>
              </p14:xfrm>
            </p:contentPart>
          </mc:Choice>
          <mc:Fallback xmlns="">
            <p:pic>
              <p:nvPicPr>
                <p:cNvPr id="8" name="Ink 7">
                  <a:extLst>
                    <a:ext uri="{FF2B5EF4-FFF2-40B4-BE49-F238E27FC236}">
                      <a16:creationId xmlns:a16="http://schemas.microsoft.com/office/drawing/2014/main" id="{ED13EE96-5936-9067-308C-7C0432650195}"/>
                    </a:ext>
                  </a:extLst>
                </p:cNvPr>
                <p:cNvPicPr/>
                <p:nvPr/>
              </p:nvPicPr>
              <p:blipFill>
                <a:blip r:embed="rId12"/>
                <a:stretch>
                  <a:fillRect/>
                </a:stretch>
              </p:blipFill>
              <p:spPr>
                <a:xfrm>
                  <a:off x="2801753" y="1127732"/>
                  <a:ext cx="528480" cy="61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xmlns="" id="{84B2A6A9-B041-BA76-C812-95F04397C51D}"/>
                  </a:ext>
                </a:extLst>
              </p14:cNvPr>
              <p14:cNvContentPartPr/>
              <p14:nvPr/>
            </p14:nvContentPartPr>
            <p14:xfrm>
              <a:off x="2951513" y="1304132"/>
              <a:ext cx="192960" cy="215640"/>
            </p14:xfrm>
          </p:contentPart>
        </mc:Choice>
        <mc:Fallback xmlns="">
          <p:pic>
            <p:nvPicPr>
              <p:cNvPr id="10" name="Ink 9">
                <a:extLst>
                  <a:ext uri="{FF2B5EF4-FFF2-40B4-BE49-F238E27FC236}">
                    <a16:creationId xmlns:a16="http://schemas.microsoft.com/office/drawing/2014/main" id="{84B2A6A9-B041-BA76-C812-95F04397C51D}"/>
                  </a:ext>
                </a:extLst>
              </p:cNvPr>
              <p:cNvPicPr/>
              <p:nvPr/>
            </p:nvPicPr>
            <p:blipFill>
              <a:blip r:embed="rId14"/>
              <a:stretch>
                <a:fillRect/>
              </a:stretch>
            </p:blipFill>
            <p:spPr>
              <a:xfrm>
                <a:off x="2936033" y="1289012"/>
                <a:ext cx="2235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xmlns="" id="{F64D2C2F-2C2E-2378-787E-1B6EDF21F431}"/>
                  </a:ext>
                </a:extLst>
              </p14:cNvPr>
              <p14:cNvContentPartPr/>
              <p14:nvPr/>
            </p14:nvContentPartPr>
            <p14:xfrm>
              <a:off x="3220433" y="725972"/>
              <a:ext cx="148320" cy="243720"/>
            </p14:xfrm>
          </p:contentPart>
        </mc:Choice>
        <mc:Fallback xmlns="">
          <p:pic>
            <p:nvPicPr>
              <p:cNvPr id="11" name="Ink 10">
                <a:extLst>
                  <a:ext uri="{FF2B5EF4-FFF2-40B4-BE49-F238E27FC236}">
                    <a16:creationId xmlns:a16="http://schemas.microsoft.com/office/drawing/2014/main" id="{F64D2C2F-2C2E-2378-787E-1B6EDF21F431}"/>
                  </a:ext>
                </a:extLst>
              </p:cNvPr>
              <p:cNvPicPr/>
              <p:nvPr/>
            </p:nvPicPr>
            <p:blipFill>
              <a:blip r:embed="rId16"/>
              <a:stretch>
                <a:fillRect/>
              </a:stretch>
            </p:blipFill>
            <p:spPr>
              <a:xfrm>
                <a:off x="3205313" y="710852"/>
                <a:ext cx="17892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xmlns="" id="{782FE400-4742-C1CC-EF6B-2B9EEE53C2B6}"/>
                  </a:ext>
                </a:extLst>
              </p14:cNvPr>
              <p14:cNvContentPartPr/>
              <p14:nvPr/>
            </p14:nvContentPartPr>
            <p14:xfrm>
              <a:off x="3233753" y="1344452"/>
              <a:ext cx="124560" cy="255960"/>
            </p14:xfrm>
          </p:contentPart>
        </mc:Choice>
        <mc:Fallback xmlns="">
          <p:pic>
            <p:nvPicPr>
              <p:cNvPr id="12" name="Ink 11">
                <a:extLst>
                  <a:ext uri="{FF2B5EF4-FFF2-40B4-BE49-F238E27FC236}">
                    <a16:creationId xmlns:a16="http://schemas.microsoft.com/office/drawing/2014/main" id="{782FE400-4742-C1CC-EF6B-2B9EEE53C2B6}"/>
                  </a:ext>
                </a:extLst>
              </p:cNvPr>
              <p:cNvPicPr/>
              <p:nvPr/>
            </p:nvPicPr>
            <p:blipFill>
              <a:blip r:embed="rId18"/>
              <a:stretch>
                <a:fillRect/>
              </a:stretch>
            </p:blipFill>
            <p:spPr>
              <a:xfrm>
                <a:off x="3218633" y="1329332"/>
                <a:ext cx="1551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xmlns="" id="{AED14A5D-789E-3167-4785-5D4E820CCE33}"/>
                  </a:ext>
                </a:extLst>
              </p14:cNvPr>
              <p14:cNvContentPartPr/>
              <p14:nvPr/>
            </p14:nvContentPartPr>
            <p14:xfrm>
              <a:off x="1593233" y="1021892"/>
              <a:ext cx="135000" cy="264240"/>
            </p14:xfrm>
          </p:contentPart>
        </mc:Choice>
        <mc:Fallback xmlns="">
          <p:pic>
            <p:nvPicPr>
              <p:cNvPr id="13" name="Ink 12">
                <a:extLst>
                  <a:ext uri="{FF2B5EF4-FFF2-40B4-BE49-F238E27FC236}">
                    <a16:creationId xmlns:a16="http://schemas.microsoft.com/office/drawing/2014/main" id="{AED14A5D-789E-3167-4785-5D4E820CCE33}"/>
                  </a:ext>
                </a:extLst>
              </p:cNvPr>
              <p:cNvPicPr/>
              <p:nvPr/>
            </p:nvPicPr>
            <p:blipFill>
              <a:blip r:embed="rId20"/>
              <a:stretch>
                <a:fillRect/>
              </a:stretch>
            </p:blipFill>
            <p:spPr>
              <a:xfrm>
                <a:off x="1578113" y="1006412"/>
                <a:ext cx="165240" cy="294840"/>
              </a:xfrm>
              <a:prstGeom prst="rect">
                <a:avLst/>
              </a:prstGeom>
            </p:spPr>
          </p:pic>
        </mc:Fallback>
      </mc:AlternateContent>
      <p:grpSp>
        <p:nvGrpSpPr>
          <p:cNvPr id="16" name="Group 15">
            <a:extLst>
              <a:ext uri="{FF2B5EF4-FFF2-40B4-BE49-F238E27FC236}">
                <a16:creationId xmlns:a16="http://schemas.microsoft.com/office/drawing/2014/main" xmlns="" id="{22490B0F-66DF-90A3-11DB-66E7F2F24D82}"/>
              </a:ext>
            </a:extLst>
          </p:cNvPr>
          <p:cNvGrpSpPr/>
          <p:nvPr/>
        </p:nvGrpSpPr>
        <p:grpSpPr>
          <a:xfrm>
            <a:off x="2722913" y="5311292"/>
            <a:ext cx="434160" cy="201960"/>
            <a:chOff x="2722913" y="5311292"/>
            <a:chExt cx="434160" cy="201960"/>
          </a:xfrm>
        </p:grpSpPr>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xmlns="" id="{C0381064-06D7-D8E9-B276-251F7E5CCD9F}"/>
                    </a:ext>
                  </a:extLst>
                </p14:cNvPr>
                <p14:cNvContentPartPr/>
                <p14:nvPr/>
              </p14:nvContentPartPr>
              <p14:xfrm>
                <a:off x="2722913" y="5324972"/>
                <a:ext cx="175680" cy="148320"/>
              </p14:xfrm>
            </p:contentPart>
          </mc:Choice>
          <mc:Fallback xmlns="">
            <p:pic>
              <p:nvPicPr>
                <p:cNvPr id="14" name="Ink 13">
                  <a:extLst>
                    <a:ext uri="{FF2B5EF4-FFF2-40B4-BE49-F238E27FC236}">
                      <a16:creationId xmlns:a16="http://schemas.microsoft.com/office/drawing/2014/main" id="{C0381064-06D7-D8E9-B276-251F7E5CCD9F}"/>
                    </a:ext>
                  </a:extLst>
                </p:cNvPr>
                <p:cNvPicPr/>
                <p:nvPr/>
              </p:nvPicPr>
              <p:blipFill>
                <a:blip r:embed="rId22"/>
                <a:stretch>
                  <a:fillRect/>
                </a:stretch>
              </p:blipFill>
              <p:spPr>
                <a:xfrm>
                  <a:off x="2707433" y="5309492"/>
                  <a:ext cx="2059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xmlns="" id="{B092CC29-136E-3FAA-EB83-35DBE2AA6B65}"/>
                    </a:ext>
                  </a:extLst>
                </p14:cNvPr>
                <p14:cNvContentPartPr/>
                <p14:nvPr/>
              </p14:nvContentPartPr>
              <p14:xfrm>
                <a:off x="3005153" y="5311292"/>
                <a:ext cx="151920" cy="201960"/>
              </p14:xfrm>
            </p:contentPart>
          </mc:Choice>
          <mc:Fallback xmlns="">
            <p:pic>
              <p:nvPicPr>
                <p:cNvPr id="15" name="Ink 14">
                  <a:extLst>
                    <a:ext uri="{FF2B5EF4-FFF2-40B4-BE49-F238E27FC236}">
                      <a16:creationId xmlns:a16="http://schemas.microsoft.com/office/drawing/2014/main" id="{B092CC29-136E-3FAA-EB83-35DBE2AA6B65}"/>
                    </a:ext>
                  </a:extLst>
                </p:cNvPr>
                <p:cNvPicPr/>
                <p:nvPr/>
              </p:nvPicPr>
              <p:blipFill>
                <a:blip r:embed="rId24"/>
                <a:stretch>
                  <a:fillRect/>
                </a:stretch>
              </p:blipFill>
              <p:spPr>
                <a:xfrm>
                  <a:off x="2990033" y="5296172"/>
                  <a:ext cx="182520" cy="232560"/>
                </a:xfrm>
                <a:prstGeom prst="rect">
                  <a:avLst/>
                </a:prstGeom>
              </p:spPr>
            </p:pic>
          </mc:Fallback>
        </mc:AlternateContent>
      </p:grpSp>
      <p:grpSp>
        <p:nvGrpSpPr>
          <p:cNvPr id="20" name="Group 19">
            <a:extLst>
              <a:ext uri="{FF2B5EF4-FFF2-40B4-BE49-F238E27FC236}">
                <a16:creationId xmlns:a16="http://schemas.microsoft.com/office/drawing/2014/main" xmlns="" id="{7A588B94-F6B5-7791-CE23-2D2916B009E9}"/>
              </a:ext>
            </a:extLst>
          </p:cNvPr>
          <p:cNvGrpSpPr/>
          <p:nvPr/>
        </p:nvGrpSpPr>
        <p:grpSpPr>
          <a:xfrm>
            <a:off x="8074673" y="5714852"/>
            <a:ext cx="430560" cy="285480"/>
            <a:chOff x="8074673" y="5714852"/>
            <a:chExt cx="430560" cy="285480"/>
          </a:xfrm>
        </p:grpSpPr>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xmlns="" id="{6AB419BE-1E71-6139-78C7-47EF32BBD4CD}"/>
                    </a:ext>
                  </a:extLst>
                </p14:cNvPr>
                <p14:cNvContentPartPr/>
                <p14:nvPr/>
              </p14:nvContentPartPr>
              <p14:xfrm>
                <a:off x="8074673" y="5741852"/>
                <a:ext cx="201960" cy="201960"/>
              </p14:xfrm>
            </p:contentPart>
          </mc:Choice>
          <mc:Fallback xmlns="">
            <p:pic>
              <p:nvPicPr>
                <p:cNvPr id="17" name="Ink 16">
                  <a:extLst>
                    <a:ext uri="{FF2B5EF4-FFF2-40B4-BE49-F238E27FC236}">
                      <a16:creationId xmlns:a16="http://schemas.microsoft.com/office/drawing/2014/main" id="{6AB419BE-1E71-6139-78C7-47EF32BBD4CD}"/>
                    </a:ext>
                  </a:extLst>
                </p:cNvPr>
                <p:cNvPicPr/>
                <p:nvPr/>
              </p:nvPicPr>
              <p:blipFill>
                <a:blip r:embed="rId26"/>
                <a:stretch>
                  <a:fillRect/>
                </a:stretch>
              </p:blipFill>
              <p:spPr>
                <a:xfrm>
                  <a:off x="8059553" y="5726372"/>
                  <a:ext cx="23256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xmlns="" id="{74E9764E-766F-7A86-281F-8D3C52A9A626}"/>
                    </a:ext>
                  </a:extLst>
                </p14:cNvPr>
                <p14:cNvContentPartPr/>
                <p14:nvPr/>
              </p14:nvContentPartPr>
              <p14:xfrm>
                <a:off x="8195633" y="5876132"/>
                <a:ext cx="153000" cy="124200"/>
              </p14:xfrm>
            </p:contentPart>
          </mc:Choice>
          <mc:Fallback xmlns="">
            <p:pic>
              <p:nvPicPr>
                <p:cNvPr id="18" name="Ink 17">
                  <a:extLst>
                    <a:ext uri="{FF2B5EF4-FFF2-40B4-BE49-F238E27FC236}">
                      <a16:creationId xmlns:a16="http://schemas.microsoft.com/office/drawing/2014/main" id="{74E9764E-766F-7A86-281F-8D3C52A9A626}"/>
                    </a:ext>
                  </a:extLst>
                </p:cNvPr>
                <p:cNvPicPr/>
                <p:nvPr/>
              </p:nvPicPr>
              <p:blipFill>
                <a:blip r:embed="rId28"/>
                <a:stretch>
                  <a:fillRect/>
                </a:stretch>
              </p:blipFill>
              <p:spPr>
                <a:xfrm>
                  <a:off x="8180513" y="5861012"/>
                  <a:ext cx="1832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xmlns="" id="{6A2EAC4E-2B0B-C557-B628-A239790A69E4}"/>
                    </a:ext>
                  </a:extLst>
                </p14:cNvPr>
                <p14:cNvContentPartPr/>
                <p14:nvPr/>
              </p14:nvContentPartPr>
              <p14:xfrm>
                <a:off x="8383913" y="5714852"/>
                <a:ext cx="121320" cy="201600"/>
              </p14:xfrm>
            </p:contentPart>
          </mc:Choice>
          <mc:Fallback xmlns="">
            <p:pic>
              <p:nvPicPr>
                <p:cNvPr id="19" name="Ink 18">
                  <a:extLst>
                    <a:ext uri="{FF2B5EF4-FFF2-40B4-BE49-F238E27FC236}">
                      <a16:creationId xmlns:a16="http://schemas.microsoft.com/office/drawing/2014/main" id="{6A2EAC4E-2B0B-C557-B628-A239790A69E4}"/>
                    </a:ext>
                  </a:extLst>
                </p:cNvPr>
                <p:cNvPicPr/>
                <p:nvPr/>
              </p:nvPicPr>
              <p:blipFill>
                <a:blip r:embed="rId30"/>
                <a:stretch>
                  <a:fillRect/>
                </a:stretch>
              </p:blipFill>
              <p:spPr>
                <a:xfrm>
                  <a:off x="8368793" y="5699732"/>
                  <a:ext cx="151920" cy="232200"/>
                </a:xfrm>
                <a:prstGeom prst="rect">
                  <a:avLst/>
                </a:prstGeom>
              </p:spPr>
            </p:pic>
          </mc:Fallback>
        </mc:AlternateContent>
      </p:grpSp>
    </p:spTree>
    <p:extLst>
      <p:ext uri="{BB962C8B-B14F-4D97-AF65-F5344CB8AC3E}">
        <p14:creationId xmlns:p14="http://schemas.microsoft.com/office/powerpoint/2010/main" val="1966030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D562907-950F-FC85-5196-CEE503590204}"/>
              </a:ext>
            </a:extLst>
          </p:cNvPr>
          <p:cNvPicPr>
            <a:picLocks noChangeAspect="1"/>
          </p:cNvPicPr>
          <p:nvPr/>
        </p:nvPicPr>
        <p:blipFill rotWithShape="1">
          <a:blip r:embed="rId2">
            <a:extLst>
              <a:ext uri="{28A0092B-C50C-407E-A947-70E740481C1C}">
                <a14:useLocalDpi xmlns:a14="http://schemas.microsoft.com/office/drawing/2010/main" val="0"/>
              </a:ext>
            </a:extLst>
          </a:blip>
          <a:srcRect l="4520" t="7435" r="6272" b="2419"/>
          <a:stretch/>
        </p:blipFill>
        <p:spPr>
          <a:xfrm>
            <a:off x="2909766" y="736227"/>
            <a:ext cx="5534987" cy="2832357"/>
          </a:xfrm>
          <a:prstGeom prst="rect">
            <a:avLst/>
          </a:prstGeom>
        </p:spPr>
      </p:pic>
      <p:sp>
        <p:nvSpPr>
          <p:cNvPr id="2" name="TextBox 1">
            <a:extLst>
              <a:ext uri="{FF2B5EF4-FFF2-40B4-BE49-F238E27FC236}">
                <a16:creationId xmlns:a16="http://schemas.microsoft.com/office/drawing/2014/main" xmlns="" id="{2EB69E8A-8354-7977-CCDC-3D1A56CCD891}"/>
              </a:ext>
            </a:extLst>
          </p:cNvPr>
          <p:cNvSpPr txBox="1"/>
          <p:nvPr/>
        </p:nvSpPr>
        <p:spPr>
          <a:xfrm>
            <a:off x="772846" y="3751728"/>
            <a:ext cx="10646307" cy="2677656"/>
          </a:xfrm>
          <a:prstGeom prst="rect">
            <a:avLst/>
          </a:prstGeom>
          <a:noFill/>
        </p:spPr>
        <p:txBody>
          <a:bodyPr wrap="square" rtlCol="0">
            <a:spAutoFit/>
          </a:bodyPr>
          <a:lstStyle/>
          <a:p>
            <a:pPr marL="285750" indent="-285750" algn="just">
              <a:buFont typeface="Courier New" panose="02070309020205020404" pitchFamily="49" charset="0"/>
              <a:buChar char="o"/>
            </a:pPr>
            <a:r>
              <a:rPr lang="en-US" sz="2400" dirty="0">
                <a:solidFill>
                  <a:srgbClr val="C00000"/>
                </a:solidFill>
              </a:rPr>
              <a:t>Piezoelectric effect is formed in crystal having no center of symmetry.</a:t>
            </a:r>
          </a:p>
          <a:p>
            <a:pPr marL="285750" indent="-285750" algn="just">
              <a:buFont typeface="Courier New" panose="02070309020205020404" pitchFamily="49" charset="0"/>
              <a:buChar char="o"/>
            </a:pPr>
            <a:endParaRPr lang="en-US" sz="2400" dirty="0"/>
          </a:p>
          <a:p>
            <a:pPr marL="285750" indent="-285750" algn="just">
              <a:buFont typeface="Courier New" panose="02070309020205020404" pitchFamily="49" charset="0"/>
              <a:buChar char="o"/>
            </a:pPr>
            <a:r>
              <a:rPr lang="en-US" sz="2400" dirty="0"/>
              <a:t>Each molecule has polarization (under stress), one end is more negatively charged and other end is positively charged, and that formed dipole. This is a result of the atoms that makeup the molecule and the way the molecules shaped.</a:t>
            </a:r>
          </a:p>
        </p:txBody>
      </p:sp>
    </p:spTree>
    <p:extLst>
      <p:ext uri="{BB962C8B-B14F-4D97-AF65-F5344CB8AC3E}">
        <p14:creationId xmlns:p14="http://schemas.microsoft.com/office/powerpoint/2010/main" val="79760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xmlns="" id="{C684D812-B313-A091-0BDF-D64E5A348B9D}"/>
              </a:ext>
            </a:extLst>
          </p:cNvPr>
          <p:cNvSpPr>
            <a:spLocks noGrp="1"/>
          </p:cNvSpPr>
          <p:nvPr>
            <p:ph type="title"/>
          </p:nvPr>
        </p:nvSpPr>
        <p:spPr>
          <a:xfrm>
            <a:off x="1066800" y="88800"/>
            <a:ext cx="10058400" cy="1371600"/>
          </a:xfrm>
        </p:spPr>
        <p:txBody>
          <a:bodyPr rtlCol="0">
            <a:normAutofit/>
          </a:bodyPr>
          <a:lstStyle/>
          <a:p>
            <a:pPr algn="ctr" rtl="0"/>
            <a:r>
              <a:rPr lang="en-GB" b="1" dirty="0">
                <a:solidFill>
                  <a:schemeClr val="tx1"/>
                </a:solidFill>
              </a:rPr>
              <a:t>Direct piezoelectric effect</a:t>
            </a:r>
          </a:p>
        </p:txBody>
      </p:sp>
      <p:sp>
        <p:nvSpPr>
          <p:cNvPr id="13" name="TextBox 12">
            <a:extLst>
              <a:ext uri="{FF2B5EF4-FFF2-40B4-BE49-F238E27FC236}">
                <a16:creationId xmlns:a16="http://schemas.microsoft.com/office/drawing/2014/main" xmlns="" id="{B3C0F062-CAE0-FB0F-780A-330BC3B6245A}"/>
              </a:ext>
            </a:extLst>
          </p:cNvPr>
          <p:cNvSpPr txBox="1"/>
          <p:nvPr/>
        </p:nvSpPr>
        <p:spPr>
          <a:xfrm>
            <a:off x="688602" y="1299035"/>
            <a:ext cx="10814796" cy="1200329"/>
          </a:xfrm>
          <a:prstGeom prst="rect">
            <a:avLst/>
          </a:prstGeom>
          <a:noFill/>
        </p:spPr>
        <p:txBody>
          <a:bodyPr wrap="square">
            <a:spAutoFit/>
          </a:bodyPr>
          <a:lstStyle/>
          <a:p>
            <a:pPr algn="just">
              <a:defRPr/>
            </a:pPr>
            <a:r>
              <a:rPr lang="en-US" sz="2400" b="1" dirty="0">
                <a:solidFill>
                  <a:srgbClr val="0070C0"/>
                </a:solidFill>
              </a:rPr>
              <a:t>Piezoelectricity (also called the piezoelectric effect) is the appearance of an electrical potential (a voltage, in other words) across the sides of a crystal when subject it to mechanical stress (by squeezing it).</a:t>
            </a:r>
            <a:endParaRPr lang="en-IN" sz="2400" b="1" dirty="0">
              <a:solidFill>
                <a:srgbClr val="0070C0"/>
              </a:solidFill>
            </a:endParaRPr>
          </a:p>
        </p:txBody>
      </p:sp>
      <p:sp>
        <p:nvSpPr>
          <p:cNvPr id="14" name="TextBox 13">
            <a:extLst>
              <a:ext uri="{FF2B5EF4-FFF2-40B4-BE49-F238E27FC236}">
                <a16:creationId xmlns:a16="http://schemas.microsoft.com/office/drawing/2014/main" xmlns="" id="{1C2595A5-2EE2-7103-CD1C-4CE8B835A539}"/>
              </a:ext>
            </a:extLst>
          </p:cNvPr>
          <p:cNvSpPr txBox="1">
            <a:spLocks noChangeArrowheads="1"/>
          </p:cNvSpPr>
          <p:nvPr/>
        </p:nvSpPr>
        <p:spPr bwMode="auto">
          <a:xfrm>
            <a:off x="688602" y="4958800"/>
            <a:ext cx="112966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 typeface="Courier New" panose="02070309020205020404" pitchFamily="49" charset="0"/>
              <a:buChar char="o"/>
            </a:pPr>
            <a:r>
              <a:rPr lang="en-US" altLang="en-US" sz="2400" dirty="0">
                <a:latin typeface="+mn-lt"/>
              </a:rPr>
              <a:t>gas burners</a:t>
            </a:r>
          </a:p>
          <a:p>
            <a:pPr algn="just">
              <a:lnSpc>
                <a:spcPct val="100000"/>
              </a:lnSpc>
              <a:spcBef>
                <a:spcPct val="0"/>
              </a:spcBef>
              <a:buFont typeface="Courier New" panose="02070309020205020404" pitchFamily="49" charset="0"/>
              <a:buChar char="o"/>
            </a:pPr>
            <a:r>
              <a:rPr lang="en-US" altLang="en-US" sz="2400" dirty="0">
                <a:latin typeface="+mn-lt"/>
              </a:rPr>
              <a:t>piezoelectric microphones</a:t>
            </a:r>
          </a:p>
          <a:p>
            <a:pPr algn="just">
              <a:lnSpc>
                <a:spcPct val="100000"/>
              </a:lnSpc>
              <a:spcBef>
                <a:spcPct val="0"/>
              </a:spcBef>
              <a:buFont typeface="Courier New" panose="02070309020205020404" pitchFamily="49" charset="0"/>
              <a:buChar char="o"/>
            </a:pPr>
            <a:r>
              <a:rPr lang="en-US" altLang="en-US" sz="2400" dirty="0">
                <a:latin typeface="+mn-lt"/>
              </a:rPr>
              <a:t>detection of ultrasound wave (e.g. medical, SONAR)</a:t>
            </a:r>
          </a:p>
        </p:txBody>
      </p:sp>
      <p:pic>
        <p:nvPicPr>
          <p:cNvPr id="2" name="Picture 1">
            <a:extLst>
              <a:ext uri="{FF2B5EF4-FFF2-40B4-BE49-F238E27FC236}">
                <a16:creationId xmlns:a16="http://schemas.microsoft.com/office/drawing/2014/main" xmlns="" id="{6B66B0D8-6626-1489-D574-143F863B48D6}"/>
              </a:ext>
            </a:extLst>
          </p:cNvPr>
          <p:cNvPicPr>
            <a:picLocks noChangeAspect="1"/>
          </p:cNvPicPr>
          <p:nvPr/>
        </p:nvPicPr>
        <p:blipFill rotWithShape="1">
          <a:blip r:embed="rId2">
            <a:extLst>
              <a:ext uri="{28A0092B-C50C-407E-A947-70E740481C1C}">
                <a14:useLocalDpi xmlns:a14="http://schemas.microsoft.com/office/drawing/2010/main" val="0"/>
              </a:ext>
            </a:extLst>
          </a:blip>
          <a:srcRect l="1485" t="1398" r="2667"/>
          <a:stretch/>
        </p:blipFill>
        <p:spPr>
          <a:xfrm>
            <a:off x="4174836" y="2670635"/>
            <a:ext cx="3842327" cy="2076177"/>
          </a:xfrm>
          <a:prstGeom prst="rect">
            <a:avLst/>
          </a:prstGeom>
        </p:spPr>
      </p:pic>
    </p:spTree>
    <p:extLst>
      <p:ext uri="{BB962C8B-B14F-4D97-AF65-F5344CB8AC3E}">
        <p14:creationId xmlns:p14="http://schemas.microsoft.com/office/powerpoint/2010/main" val="1863205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C9EDAF-0519-C392-9FA2-3E6874B3F4DE}"/>
              </a:ext>
            </a:extLst>
          </p:cNvPr>
          <p:cNvSpPr>
            <a:spLocks noGrp="1"/>
          </p:cNvSpPr>
          <p:nvPr>
            <p:ph type="title"/>
          </p:nvPr>
        </p:nvSpPr>
        <p:spPr>
          <a:xfrm>
            <a:off x="1066800" y="88800"/>
            <a:ext cx="10058400" cy="1371600"/>
          </a:xfrm>
        </p:spPr>
        <p:txBody>
          <a:bodyPr rtlCol="0">
            <a:normAutofit/>
          </a:bodyPr>
          <a:lstStyle/>
          <a:p>
            <a:pPr algn="ctr" rtl="0"/>
            <a:r>
              <a:rPr lang="en-GB" b="1" dirty="0">
                <a:solidFill>
                  <a:schemeClr val="tx1"/>
                </a:solidFill>
              </a:rPr>
              <a:t>Inverse / converse piezoelectric effect</a:t>
            </a:r>
          </a:p>
        </p:txBody>
      </p:sp>
      <p:grpSp>
        <p:nvGrpSpPr>
          <p:cNvPr id="24" name="Group 23">
            <a:extLst>
              <a:ext uri="{FF2B5EF4-FFF2-40B4-BE49-F238E27FC236}">
                <a16:creationId xmlns:a16="http://schemas.microsoft.com/office/drawing/2014/main" xmlns="" id="{90EC9B3E-3565-82E6-A56A-6C6BA79E422A}"/>
              </a:ext>
            </a:extLst>
          </p:cNvPr>
          <p:cNvGrpSpPr/>
          <p:nvPr/>
        </p:nvGrpSpPr>
        <p:grpSpPr>
          <a:xfrm>
            <a:off x="3986253" y="2209376"/>
            <a:ext cx="4219492" cy="2439247"/>
            <a:chOff x="5782235" y="2168401"/>
            <a:chExt cx="5157441" cy="3146304"/>
          </a:xfrm>
        </p:grpSpPr>
        <p:pic>
          <p:nvPicPr>
            <p:cNvPr id="6" name="Picture 5">
              <a:extLst>
                <a:ext uri="{FF2B5EF4-FFF2-40B4-BE49-F238E27FC236}">
                  <a16:creationId xmlns:a16="http://schemas.microsoft.com/office/drawing/2014/main" xmlns="" id="{9883BDF9-6447-653D-B11F-D16ABAA031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168401"/>
              <a:ext cx="4591047" cy="2519898"/>
            </a:xfrm>
            <a:prstGeom prst="rect">
              <a:avLst/>
            </a:prstGeom>
          </p:spPr>
        </p:pic>
        <p:cxnSp>
          <p:nvCxnSpPr>
            <p:cNvPr id="11" name="Straight Connector 10">
              <a:extLst>
                <a:ext uri="{FF2B5EF4-FFF2-40B4-BE49-F238E27FC236}">
                  <a16:creationId xmlns:a16="http://schemas.microsoft.com/office/drawing/2014/main" xmlns="" id="{9C4B451E-DD6F-DF33-12D9-404A3DAF3681}"/>
                </a:ext>
              </a:extLst>
            </p:cNvPr>
            <p:cNvCxnSpPr>
              <a:cxnSpLocks/>
            </p:cNvCxnSpPr>
            <p:nvPr/>
          </p:nvCxnSpPr>
          <p:spPr>
            <a:xfrm>
              <a:off x="5782235" y="3388009"/>
              <a:ext cx="313765"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EE82A1F0-631B-0C25-4D92-16889EEB4DEE}"/>
                </a:ext>
              </a:extLst>
            </p:cNvPr>
            <p:cNvCxnSpPr>
              <a:cxnSpLocks/>
            </p:cNvCxnSpPr>
            <p:nvPr/>
          </p:nvCxnSpPr>
          <p:spPr>
            <a:xfrm>
              <a:off x="10625911" y="3381386"/>
              <a:ext cx="313765"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4300D800-C066-555D-9870-02FB2E8436C6}"/>
                </a:ext>
              </a:extLst>
            </p:cNvPr>
            <p:cNvCxnSpPr>
              <a:cxnSpLocks/>
            </p:cNvCxnSpPr>
            <p:nvPr/>
          </p:nvCxnSpPr>
          <p:spPr>
            <a:xfrm>
              <a:off x="5782235" y="3388594"/>
              <a:ext cx="0" cy="1694196"/>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3A9EBB34-53A2-27A3-00EB-56FBB0B6DD43}"/>
                </a:ext>
              </a:extLst>
            </p:cNvPr>
            <p:cNvCxnSpPr>
              <a:cxnSpLocks/>
            </p:cNvCxnSpPr>
            <p:nvPr/>
          </p:nvCxnSpPr>
          <p:spPr>
            <a:xfrm>
              <a:off x="10924079" y="3381970"/>
              <a:ext cx="0" cy="1694196"/>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4592F85C-24CC-DE80-B0FE-7A74BD5E862D}"/>
                </a:ext>
              </a:extLst>
            </p:cNvPr>
            <p:cNvCxnSpPr>
              <a:cxnSpLocks/>
            </p:cNvCxnSpPr>
            <p:nvPr/>
          </p:nvCxnSpPr>
          <p:spPr>
            <a:xfrm>
              <a:off x="5782235" y="5082790"/>
              <a:ext cx="2073966"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xmlns="" id="{97100BE1-2202-0C3C-FDA1-7A7D3EB992D3}"/>
                </a:ext>
              </a:extLst>
            </p:cNvPr>
            <p:cNvSpPr/>
            <p:nvPr/>
          </p:nvSpPr>
          <p:spPr>
            <a:xfrm>
              <a:off x="7856201" y="4837627"/>
              <a:ext cx="596347" cy="477078"/>
            </a:xfrm>
            <a:prstGeom prst="ellipse">
              <a:avLst/>
            </a:prstGeom>
            <a:noFill/>
            <a:ln w="539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xmlns="" id="{F330616F-9128-D082-41D4-BCB82081A6A6}"/>
                </a:ext>
              </a:extLst>
            </p:cNvPr>
            <p:cNvCxnSpPr>
              <a:cxnSpLocks/>
            </p:cNvCxnSpPr>
            <p:nvPr/>
          </p:nvCxnSpPr>
          <p:spPr>
            <a:xfrm>
              <a:off x="8411549" y="5043617"/>
              <a:ext cx="2509499"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3" name="Ink 22">
                  <a:extLst>
                    <a:ext uri="{FF2B5EF4-FFF2-40B4-BE49-F238E27FC236}">
                      <a16:creationId xmlns:a16="http://schemas.microsoft.com/office/drawing/2014/main" xmlns="" id="{7D709513-FF3C-9197-0FB2-E040DA2E6B32}"/>
                    </a:ext>
                  </a:extLst>
                </p14:cNvPr>
                <p14:cNvContentPartPr/>
                <p14:nvPr/>
              </p14:nvContentPartPr>
              <p14:xfrm>
                <a:off x="7877927" y="4913781"/>
                <a:ext cx="546480" cy="298800"/>
              </p14:xfrm>
            </p:contentPart>
          </mc:Choice>
          <mc:Fallback xmlns="">
            <p:pic>
              <p:nvPicPr>
                <p:cNvPr id="23" name="Ink 22">
                  <a:extLst>
                    <a:ext uri="{FF2B5EF4-FFF2-40B4-BE49-F238E27FC236}">
                      <a16:creationId xmlns:a16="http://schemas.microsoft.com/office/drawing/2014/main" id="{7D709513-FF3C-9197-0FB2-E040DA2E6B32}"/>
                    </a:ext>
                  </a:extLst>
                </p:cNvPr>
                <p:cNvPicPr/>
                <p:nvPr/>
              </p:nvPicPr>
              <p:blipFill>
                <a:blip r:embed="rId5"/>
                <a:stretch>
                  <a:fillRect/>
                </a:stretch>
              </p:blipFill>
              <p:spPr>
                <a:xfrm>
                  <a:off x="7855927" y="4890546"/>
                  <a:ext cx="590040" cy="344805"/>
                </a:xfrm>
                <a:prstGeom prst="rect">
                  <a:avLst/>
                </a:prstGeom>
              </p:spPr>
            </p:pic>
          </mc:Fallback>
        </mc:AlternateContent>
      </p:grpSp>
      <p:sp>
        <p:nvSpPr>
          <p:cNvPr id="25" name="TextBox 24">
            <a:extLst>
              <a:ext uri="{FF2B5EF4-FFF2-40B4-BE49-F238E27FC236}">
                <a16:creationId xmlns:a16="http://schemas.microsoft.com/office/drawing/2014/main" xmlns="" id="{3165B8F6-9FB2-DFDD-717E-E24F5F54B447}"/>
              </a:ext>
            </a:extLst>
          </p:cNvPr>
          <p:cNvSpPr txBox="1">
            <a:spLocks noChangeArrowheads="1"/>
          </p:cNvSpPr>
          <p:nvPr/>
        </p:nvSpPr>
        <p:spPr bwMode="auto">
          <a:xfrm>
            <a:off x="447681" y="4949660"/>
            <a:ext cx="112966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just">
              <a:lnSpc>
                <a:spcPct val="100000"/>
              </a:lnSpc>
              <a:spcBef>
                <a:spcPct val="0"/>
              </a:spcBef>
              <a:buFont typeface="Courier New" panose="02070309020205020404" pitchFamily="49" charset="0"/>
              <a:buChar char="o"/>
            </a:pPr>
            <a:r>
              <a:rPr lang="en-US" altLang="en-US" sz="2400" dirty="0">
                <a:latin typeface="+mn-lt"/>
              </a:rPr>
              <a:t>used in production of ultrasound (frequency greater than 20K Hz) in medical (ultrasound) and SONAR.</a:t>
            </a:r>
          </a:p>
        </p:txBody>
      </p:sp>
      <p:sp>
        <p:nvSpPr>
          <p:cNvPr id="28" name="TextBox 27">
            <a:extLst>
              <a:ext uri="{FF2B5EF4-FFF2-40B4-BE49-F238E27FC236}">
                <a16:creationId xmlns:a16="http://schemas.microsoft.com/office/drawing/2014/main" xmlns="" id="{1F98BCA6-1A28-FCC5-2783-6FBE497AEF7F}"/>
              </a:ext>
            </a:extLst>
          </p:cNvPr>
          <p:cNvSpPr txBox="1"/>
          <p:nvPr/>
        </p:nvSpPr>
        <p:spPr>
          <a:xfrm>
            <a:off x="566623" y="1394671"/>
            <a:ext cx="11296637" cy="461665"/>
          </a:xfrm>
          <a:prstGeom prst="rect">
            <a:avLst/>
          </a:prstGeom>
          <a:noFill/>
        </p:spPr>
        <p:txBody>
          <a:bodyPr wrap="square">
            <a:spAutoFit/>
          </a:bodyPr>
          <a:lstStyle/>
          <a:p>
            <a:pPr marL="285750" indent="-285750" algn="just">
              <a:lnSpc>
                <a:spcPct val="100000"/>
              </a:lnSpc>
              <a:spcBef>
                <a:spcPct val="0"/>
              </a:spcBef>
              <a:buFont typeface="Courier New" panose="02070309020205020404" pitchFamily="49" charset="0"/>
              <a:buChar char="o"/>
              <a:tabLst>
                <a:tab pos="5854700" algn="l"/>
              </a:tabLst>
            </a:pPr>
            <a:r>
              <a:rPr lang="en-US" altLang="en-US" sz="2400" b="1" dirty="0">
                <a:solidFill>
                  <a:srgbClr val="C00000"/>
                </a:solidFill>
              </a:rPr>
              <a:t>Alternative field produce the strain (vibrate back and forth) in the crystal. </a:t>
            </a:r>
          </a:p>
        </p:txBody>
      </p:sp>
    </p:spTree>
    <p:extLst>
      <p:ext uri="{BB962C8B-B14F-4D97-AF65-F5344CB8AC3E}">
        <p14:creationId xmlns:p14="http://schemas.microsoft.com/office/powerpoint/2010/main" val="3118464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2C0228C-5CF8-A02E-F64E-BFC91402920F}"/>
              </a:ext>
            </a:extLst>
          </p:cNvPr>
          <p:cNvSpPr txBox="1"/>
          <p:nvPr/>
        </p:nvSpPr>
        <p:spPr>
          <a:xfrm>
            <a:off x="867335" y="1755945"/>
            <a:ext cx="10457329" cy="3346109"/>
          </a:xfrm>
          <a:prstGeom prst="rect">
            <a:avLst/>
          </a:prstGeom>
          <a:noFill/>
        </p:spPr>
        <p:txBody>
          <a:bodyPr wrap="square">
            <a:spAutoFit/>
          </a:bodyPr>
          <a:lstStyle/>
          <a:p>
            <a:pPr algn="just">
              <a:lnSpc>
                <a:spcPct val="150000"/>
              </a:lnSpc>
              <a:defRPr/>
            </a:pPr>
            <a:r>
              <a:rPr lang="en-US" sz="2400" dirty="0"/>
              <a:t>Ultrasound transducers are used in routine medical imaging. A ​transducer​ is a piezoelectric device that acts as both a sensor and an actuator. ​Ultrasound transducers​ contain a piezoelectric element that converts an </a:t>
            </a:r>
            <a:r>
              <a:rPr lang="en-US" sz="2400" dirty="0">
                <a:solidFill>
                  <a:srgbClr val="C00000"/>
                </a:solidFill>
              </a:rPr>
              <a:t>electrical signal into mechanical vibration</a:t>
            </a:r>
            <a:r>
              <a:rPr lang="en-US" sz="2400" dirty="0"/>
              <a:t> (transmit mode or actuator component) and </a:t>
            </a:r>
            <a:r>
              <a:rPr lang="en-US" sz="2400" dirty="0">
                <a:solidFill>
                  <a:srgbClr val="C00000"/>
                </a:solidFill>
              </a:rPr>
              <a:t>mechanical vibration into electric signal </a:t>
            </a:r>
            <a:r>
              <a:rPr lang="en-US" sz="2400" dirty="0"/>
              <a:t>(receive mode or sensor component).</a:t>
            </a:r>
          </a:p>
        </p:txBody>
      </p:sp>
      <p:sp>
        <p:nvSpPr>
          <p:cNvPr id="4" name="Title 1">
            <a:extLst>
              <a:ext uri="{FF2B5EF4-FFF2-40B4-BE49-F238E27FC236}">
                <a16:creationId xmlns:a16="http://schemas.microsoft.com/office/drawing/2014/main" xmlns="" id="{66104666-B9C9-2D66-B634-E3CDBD04C181}"/>
              </a:ext>
            </a:extLst>
          </p:cNvPr>
          <p:cNvSpPr>
            <a:spLocks noGrp="1"/>
          </p:cNvSpPr>
          <p:nvPr>
            <p:ph type="title"/>
          </p:nvPr>
        </p:nvSpPr>
        <p:spPr>
          <a:xfrm>
            <a:off x="1066800" y="88800"/>
            <a:ext cx="10058400" cy="1371600"/>
          </a:xfrm>
        </p:spPr>
        <p:txBody>
          <a:bodyPr rtlCol="0">
            <a:normAutofit/>
          </a:bodyPr>
          <a:lstStyle/>
          <a:p>
            <a:pPr algn="ctr" rtl="0"/>
            <a:r>
              <a:rPr lang="en-GB" b="1" dirty="0">
                <a:solidFill>
                  <a:schemeClr val="tx1"/>
                </a:solidFill>
              </a:rPr>
              <a:t>Ultrasonic sensor</a:t>
            </a:r>
          </a:p>
        </p:txBody>
      </p:sp>
    </p:spTree>
    <p:extLst>
      <p:ext uri="{BB962C8B-B14F-4D97-AF65-F5344CB8AC3E}">
        <p14:creationId xmlns:p14="http://schemas.microsoft.com/office/powerpoint/2010/main" val="400280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f animation:Piezoelectricity">
            <a:extLst>
              <a:ext uri="{FF2B5EF4-FFF2-40B4-BE49-F238E27FC236}">
                <a16:creationId xmlns:a16="http://schemas.microsoft.com/office/drawing/2014/main" xmlns="" id="{B438F101-9766-543F-2079-7F8C49A1AB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0" y="831850"/>
            <a:ext cx="10160000" cy="519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736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8B76E17C-095B-73A4-FEDA-3FF847B0041E}"/>
              </a:ext>
            </a:extLst>
          </p:cNvPr>
          <p:cNvGrpSpPr/>
          <p:nvPr/>
        </p:nvGrpSpPr>
        <p:grpSpPr>
          <a:xfrm>
            <a:off x="19475" y="10"/>
            <a:ext cx="12191979" cy="6857990"/>
            <a:chOff x="19475" y="10"/>
            <a:chExt cx="12191979" cy="6857990"/>
          </a:xfrm>
        </p:grpSpPr>
        <p:pic>
          <p:nvPicPr>
            <p:cNvPr id="6" name="Picture 5" descr="A close up of a logo&#10;&#10;Description automatically generated">
              <a:extLst>
                <a:ext uri="{FF2B5EF4-FFF2-40B4-BE49-F238E27FC236}">
                  <a16:creationId xmlns:a16="http://schemas.microsoft.com/office/drawing/2014/main" xmlns=""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r="-1"/>
            <a:stretch/>
          </p:blipFill>
          <p:spPr>
            <a:xfrm>
              <a:off x="19475" y="10"/>
              <a:ext cx="12191979" cy="6857990"/>
            </a:xfrm>
            <a:prstGeom prst="rect">
              <a:avLst/>
            </a:prstGeom>
          </p:spPr>
        </p:pic>
        <p:grpSp>
          <p:nvGrpSpPr>
            <p:cNvPr id="11" name="Group 10">
              <a:extLst>
                <a:ext uri="{FF2B5EF4-FFF2-40B4-BE49-F238E27FC236}">
                  <a16:creationId xmlns:a16="http://schemas.microsoft.com/office/drawing/2014/main" xmlns="" id="{B807E132-86B1-4B07-45D4-28F54B493B0A}"/>
                </a:ext>
              </a:extLst>
            </p:cNvPr>
            <p:cNvGrpSpPr/>
            <p:nvPr/>
          </p:nvGrpSpPr>
          <p:grpSpPr>
            <a:xfrm>
              <a:off x="2996452" y="2694878"/>
              <a:ext cx="6199095" cy="2069298"/>
              <a:chOff x="2996452" y="2694878"/>
              <a:chExt cx="6199095" cy="2069298"/>
            </a:xfrm>
          </p:grpSpPr>
          <p:sp>
            <p:nvSpPr>
              <p:cNvPr id="4" name="Oval 3">
                <a:extLst>
                  <a:ext uri="{FF2B5EF4-FFF2-40B4-BE49-F238E27FC236}">
                    <a16:creationId xmlns:a16="http://schemas.microsoft.com/office/drawing/2014/main" xmlns="" id="{68CEFACD-BECF-82CB-B12E-916F7C8791F1}"/>
                  </a:ext>
                </a:extLst>
              </p:cNvPr>
              <p:cNvSpPr/>
              <p:nvPr/>
            </p:nvSpPr>
            <p:spPr>
              <a:xfrm>
                <a:off x="2996452" y="2694878"/>
                <a:ext cx="6199095" cy="2069298"/>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xmlns="" id="{D46321A3-DD5E-08D9-40E5-F76B54A8CD3F}"/>
                  </a:ext>
                </a:extLst>
              </p:cNvPr>
              <p:cNvSpPr txBox="1"/>
              <p:nvPr/>
            </p:nvSpPr>
            <p:spPr>
              <a:xfrm>
                <a:off x="3496470" y="3314028"/>
                <a:ext cx="5237987" cy="830997"/>
              </a:xfrm>
              <a:prstGeom prst="rect">
                <a:avLst/>
              </a:prstGeom>
              <a:noFill/>
            </p:spPr>
            <p:txBody>
              <a:bodyPr wrap="square" rtlCol="0">
                <a:spAutoFit/>
              </a:bodyPr>
              <a:lstStyle/>
              <a:p>
                <a:pPr algn="ctr"/>
                <a:r>
                  <a:rPr lang="en-US" sz="4800" b="1" dirty="0">
                    <a:solidFill>
                      <a:schemeClr val="bg1">
                        <a:lumMod val="95000"/>
                      </a:schemeClr>
                    </a:solidFill>
                  </a:rPr>
                  <a:t>Superconductors</a:t>
                </a:r>
              </a:p>
            </p:txBody>
          </p:sp>
        </p:grpSp>
      </p:grpSp>
    </p:spTree>
    <p:extLst>
      <p:ext uri="{BB962C8B-B14F-4D97-AF65-F5344CB8AC3E}">
        <p14:creationId xmlns:p14="http://schemas.microsoft.com/office/powerpoint/2010/main" val="530912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6585D35-ADA8-3E2C-BCAF-CCB4D83F538A}"/>
              </a:ext>
            </a:extLst>
          </p:cNvPr>
          <p:cNvSpPr txBox="1"/>
          <p:nvPr/>
        </p:nvSpPr>
        <p:spPr>
          <a:xfrm>
            <a:off x="555811" y="1490008"/>
            <a:ext cx="11080377" cy="2308324"/>
          </a:xfrm>
          <a:prstGeom prst="rect">
            <a:avLst/>
          </a:prstGeom>
          <a:noFill/>
        </p:spPr>
        <p:txBody>
          <a:bodyPr wrap="square">
            <a:spAutoFit/>
          </a:bodyPr>
          <a:lstStyle/>
          <a:p>
            <a:pPr algn="just"/>
            <a:r>
              <a:rPr lang="en-IN" sz="2400" dirty="0"/>
              <a:t>Certain metals and alloys exhibit almost zero resistivity (i.e. infinite conductivity) when they are cooled to certain temperature. This phenomenon is called </a:t>
            </a:r>
            <a:r>
              <a:rPr lang="en-IN" sz="2400" dirty="0">
                <a:solidFill>
                  <a:srgbClr val="C00000"/>
                </a:solidFill>
              </a:rPr>
              <a:t>superconductivity, </a:t>
            </a:r>
            <a:r>
              <a:rPr lang="en-IN" sz="2400" dirty="0"/>
              <a:t>and material are known as superconductors. This phenomenon was first observed by H.K. </a:t>
            </a:r>
            <a:r>
              <a:rPr lang="en-IN" sz="2400" dirty="0" err="1"/>
              <a:t>Onnes</a:t>
            </a:r>
            <a:r>
              <a:rPr lang="en-IN" sz="2400" dirty="0"/>
              <a:t> in 1911. He found that when pure mercury was cooled down to 4.12K, the resistivity suddenly dropped to zero. </a:t>
            </a:r>
          </a:p>
        </p:txBody>
      </p:sp>
      <p:sp>
        <p:nvSpPr>
          <p:cNvPr id="4" name="Title 1">
            <a:extLst>
              <a:ext uri="{FF2B5EF4-FFF2-40B4-BE49-F238E27FC236}">
                <a16:creationId xmlns:a16="http://schemas.microsoft.com/office/drawing/2014/main" xmlns="" id="{7B99F54B-2769-D600-D46B-EFFEBB6D376B}"/>
              </a:ext>
            </a:extLst>
          </p:cNvPr>
          <p:cNvSpPr>
            <a:spLocks noGrp="1"/>
          </p:cNvSpPr>
          <p:nvPr>
            <p:ph type="title"/>
          </p:nvPr>
        </p:nvSpPr>
        <p:spPr>
          <a:xfrm>
            <a:off x="1066800" y="88800"/>
            <a:ext cx="10058400" cy="1371600"/>
          </a:xfrm>
        </p:spPr>
        <p:txBody>
          <a:bodyPr rtlCol="0">
            <a:normAutofit/>
          </a:bodyPr>
          <a:lstStyle/>
          <a:p>
            <a:pPr algn="ctr" rtl="0"/>
            <a:r>
              <a:rPr lang="en-GB" b="1" dirty="0">
                <a:solidFill>
                  <a:schemeClr val="tx1"/>
                </a:solidFill>
              </a:rPr>
              <a:t>Superconductivity</a:t>
            </a:r>
          </a:p>
        </p:txBody>
      </p:sp>
      <p:sp>
        <p:nvSpPr>
          <p:cNvPr id="6" name="TextBox 5">
            <a:extLst>
              <a:ext uri="{FF2B5EF4-FFF2-40B4-BE49-F238E27FC236}">
                <a16:creationId xmlns:a16="http://schemas.microsoft.com/office/drawing/2014/main" xmlns="" id="{1B59C32A-E23A-C8D6-C645-0900D890D76E}"/>
              </a:ext>
            </a:extLst>
          </p:cNvPr>
          <p:cNvSpPr txBox="1"/>
          <p:nvPr/>
        </p:nvSpPr>
        <p:spPr>
          <a:xfrm>
            <a:off x="555811" y="4138558"/>
            <a:ext cx="10940302" cy="2215991"/>
          </a:xfrm>
          <a:prstGeom prst="rect">
            <a:avLst/>
          </a:prstGeom>
          <a:noFill/>
        </p:spPr>
        <p:txBody>
          <a:bodyPr wrap="square">
            <a:spAutoFit/>
          </a:bodyPr>
          <a:lstStyle/>
          <a:p>
            <a:pPr algn="just"/>
            <a:r>
              <a:rPr lang="en-IN" sz="2300" dirty="0">
                <a:solidFill>
                  <a:srgbClr val="C00000"/>
                </a:solidFill>
              </a:rPr>
              <a:t>The temperature at which the transition from normal state to superconducting state takes place on cooling in the absence of magnetic field is called the critical temperature (T</a:t>
            </a:r>
            <a:r>
              <a:rPr lang="en-IN" sz="2300" baseline="-25000" dirty="0">
                <a:solidFill>
                  <a:srgbClr val="C00000"/>
                </a:solidFill>
              </a:rPr>
              <a:t>c</a:t>
            </a:r>
            <a:r>
              <a:rPr lang="en-IN" sz="2300" dirty="0">
                <a:solidFill>
                  <a:srgbClr val="C00000"/>
                </a:solidFill>
              </a:rPr>
              <a:t> ) or the transition temperature. The transition temperature depends on the property of the material. It is found that the superconducting transition is reversible, </a:t>
            </a:r>
            <a:r>
              <a:rPr lang="en-IN" sz="2300" dirty="0" err="1">
                <a:solidFill>
                  <a:srgbClr val="C00000"/>
                </a:solidFill>
              </a:rPr>
              <a:t>i.e</a:t>
            </a:r>
            <a:r>
              <a:rPr lang="en-IN" sz="2300" dirty="0">
                <a:solidFill>
                  <a:srgbClr val="C00000"/>
                </a:solidFill>
              </a:rPr>
              <a:t>, above critical temperature (T</a:t>
            </a:r>
            <a:r>
              <a:rPr lang="en-IN" sz="2300" baseline="-25000" dirty="0">
                <a:solidFill>
                  <a:srgbClr val="C00000"/>
                </a:solidFill>
              </a:rPr>
              <a:t>c</a:t>
            </a:r>
            <a:r>
              <a:rPr lang="en-IN" sz="2300" dirty="0">
                <a:solidFill>
                  <a:srgbClr val="C00000"/>
                </a:solidFill>
              </a:rPr>
              <a:t>) a super conductor becomes a normal conductor.</a:t>
            </a:r>
          </a:p>
        </p:txBody>
      </p:sp>
    </p:spTree>
    <p:extLst>
      <p:ext uri="{BB962C8B-B14F-4D97-AF65-F5344CB8AC3E}">
        <p14:creationId xmlns:p14="http://schemas.microsoft.com/office/powerpoint/2010/main" val="537699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2660B5C4-01B5-8C5D-6D7C-0B12D2951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8459" y="1736176"/>
            <a:ext cx="6075082" cy="4522309"/>
          </a:xfrm>
          <a:prstGeom prst="rect">
            <a:avLst/>
          </a:prstGeom>
        </p:spPr>
      </p:pic>
      <p:sp>
        <p:nvSpPr>
          <p:cNvPr id="7" name="Title 1">
            <a:extLst>
              <a:ext uri="{FF2B5EF4-FFF2-40B4-BE49-F238E27FC236}">
                <a16:creationId xmlns:a16="http://schemas.microsoft.com/office/drawing/2014/main" xmlns="" id="{8B96A760-5ABA-AFB3-D314-7C0C9FB7CF31}"/>
              </a:ext>
            </a:extLst>
          </p:cNvPr>
          <p:cNvSpPr>
            <a:spLocks noGrp="1"/>
          </p:cNvSpPr>
          <p:nvPr>
            <p:ph type="title"/>
          </p:nvPr>
        </p:nvSpPr>
        <p:spPr>
          <a:xfrm>
            <a:off x="1066800" y="209824"/>
            <a:ext cx="10058400" cy="1371600"/>
          </a:xfrm>
        </p:spPr>
        <p:txBody>
          <a:bodyPr rtlCol="0">
            <a:normAutofit/>
          </a:bodyPr>
          <a:lstStyle/>
          <a:p>
            <a:pPr algn="ctr" rtl="0"/>
            <a:r>
              <a:rPr lang="en-GB" b="1" dirty="0">
                <a:solidFill>
                  <a:schemeClr val="tx1"/>
                </a:solidFill>
              </a:rPr>
              <a:t>Resistivity vs Temperature</a:t>
            </a:r>
          </a:p>
        </p:txBody>
      </p:sp>
    </p:spTree>
    <p:extLst>
      <p:ext uri="{BB962C8B-B14F-4D97-AF65-F5344CB8AC3E}">
        <p14:creationId xmlns:p14="http://schemas.microsoft.com/office/powerpoint/2010/main" val="3821631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888B4AB7-4B1C-9E87-10D5-AD9ED9FB67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117" y="4257612"/>
            <a:ext cx="6104969" cy="2219281"/>
          </a:xfrm>
          <a:prstGeom prst="rect">
            <a:avLst/>
          </a:prstGeom>
        </p:spPr>
      </p:pic>
      <p:pic>
        <p:nvPicPr>
          <p:cNvPr id="8" name="Picture 7">
            <a:extLst>
              <a:ext uri="{FF2B5EF4-FFF2-40B4-BE49-F238E27FC236}">
                <a16:creationId xmlns:a16="http://schemas.microsoft.com/office/drawing/2014/main" xmlns="" id="{CA759ACC-C4DC-B44C-ACA5-4A263857E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7977" y="2498721"/>
            <a:ext cx="3239248" cy="1758891"/>
          </a:xfrm>
          <a:prstGeom prst="rect">
            <a:avLst/>
          </a:prstGeom>
        </p:spPr>
      </p:pic>
      <p:sp>
        <p:nvSpPr>
          <p:cNvPr id="9" name="Title 1">
            <a:extLst>
              <a:ext uri="{FF2B5EF4-FFF2-40B4-BE49-F238E27FC236}">
                <a16:creationId xmlns:a16="http://schemas.microsoft.com/office/drawing/2014/main" xmlns="" id="{50288F23-8E74-1447-9873-6471C8DC8B69}"/>
              </a:ext>
            </a:extLst>
          </p:cNvPr>
          <p:cNvSpPr>
            <a:spLocks noGrp="1"/>
          </p:cNvSpPr>
          <p:nvPr>
            <p:ph type="title"/>
          </p:nvPr>
        </p:nvSpPr>
        <p:spPr>
          <a:xfrm>
            <a:off x="1066800" y="209824"/>
            <a:ext cx="10363200" cy="1371600"/>
          </a:xfrm>
        </p:spPr>
        <p:txBody>
          <a:bodyPr rtlCol="0">
            <a:normAutofit/>
          </a:bodyPr>
          <a:lstStyle/>
          <a:p>
            <a:pPr algn="ctr" rtl="0"/>
            <a:r>
              <a:rPr lang="en-GB" b="1" dirty="0">
                <a:solidFill>
                  <a:schemeClr val="tx1"/>
                </a:solidFill>
              </a:rPr>
              <a:t>BCS Theory (Bardeen–Cooper–Schrieffer)</a:t>
            </a:r>
          </a:p>
        </p:txBody>
      </p:sp>
      <p:sp>
        <p:nvSpPr>
          <p:cNvPr id="11" name="TextBox 10">
            <a:extLst>
              <a:ext uri="{FF2B5EF4-FFF2-40B4-BE49-F238E27FC236}">
                <a16:creationId xmlns:a16="http://schemas.microsoft.com/office/drawing/2014/main" xmlns="" id="{0FAA9691-DACB-EF51-2A89-A604DF8AB059}"/>
              </a:ext>
            </a:extLst>
          </p:cNvPr>
          <p:cNvSpPr txBox="1"/>
          <p:nvPr/>
        </p:nvSpPr>
        <p:spPr>
          <a:xfrm>
            <a:off x="793376" y="1480832"/>
            <a:ext cx="10636624" cy="830997"/>
          </a:xfrm>
          <a:prstGeom prst="rect">
            <a:avLst/>
          </a:prstGeom>
          <a:noFill/>
        </p:spPr>
        <p:txBody>
          <a:bodyPr wrap="square">
            <a:spAutoFit/>
          </a:bodyPr>
          <a:lstStyle/>
          <a:p>
            <a:pPr algn="just"/>
            <a:r>
              <a:rPr lang="en-IN" sz="2400" dirty="0">
                <a:solidFill>
                  <a:srgbClr val="C00000"/>
                </a:solidFill>
              </a:rPr>
              <a:t>The pairing of electrons close to the Fermi level into Cooper pairs through interaction with the crystal lattice (Phonon)</a:t>
            </a:r>
            <a:endParaRPr lang="en-US" sz="2400" dirty="0">
              <a:solidFill>
                <a:srgbClr val="C00000"/>
              </a:solidFill>
            </a:endParaRPr>
          </a:p>
        </p:txBody>
      </p:sp>
      <p:pic>
        <p:nvPicPr>
          <p:cNvPr id="2" name="Picture 2">
            <a:extLst>
              <a:ext uri="{FF2B5EF4-FFF2-40B4-BE49-F238E27FC236}">
                <a16:creationId xmlns:a16="http://schemas.microsoft.com/office/drawing/2014/main" xmlns="" id="{1F62D2CA-DC9D-F119-3237-4B7DE814DADD}"/>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817658" y="3071162"/>
            <a:ext cx="4814047" cy="343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036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94F180-1A50-322B-BBDF-52205E2A454E}"/>
              </a:ext>
            </a:extLst>
          </p:cNvPr>
          <p:cNvSpPr>
            <a:spLocks noGrp="1"/>
          </p:cNvSpPr>
          <p:nvPr>
            <p:ph type="title"/>
          </p:nvPr>
        </p:nvSpPr>
        <p:spPr>
          <a:xfrm>
            <a:off x="1066800" y="88800"/>
            <a:ext cx="10058400" cy="1371600"/>
          </a:xfrm>
        </p:spPr>
        <p:txBody>
          <a:bodyPr rtlCol="0">
            <a:normAutofit/>
          </a:bodyPr>
          <a:lstStyle/>
          <a:p>
            <a:pPr algn="ctr" rtl="0"/>
            <a:r>
              <a:rPr lang="en-GB" b="1" dirty="0">
                <a:solidFill>
                  <a:schemeClr val="tx1"/>
                </a:solidFill>
              </a:rPr>
              <a:t>Effect of magnetic field</a:t>
            </a:r>
          </a:p>
        </p:txBody>
      </p:sp>
      <p:sp>
        <p:nvSpPr>
          <p:cNvPr id="4" name="TextBox 3">
            <a:extLst>
              <a:ext uri="{FF2B5EF4-FFF2-40B4-BE49-F238E27FC236}">
                <a16:creationId xmlns:a16="http://schemas.microsoft.com/office/drawing/2014/main" xmlns="" id="{9BFAAF35-6864-D458-1970-3A620D69266E}"/>
              </a:ext>
            </a:extLst>
          </p:cNvPr>
          <p:cNvSpPr txBox="1"/>
          <p:nvPr/>
        </p:nvSpPr>
        <p:spPr>
          <a:xfrm>
            <a:off x="555009" y="1460400"/>
            <a:ext cx="11081982" cy="3046988"/>
          </a:xfrm>
          <a:prstGeom prst="rect">
            <a:avLst/>
          </a:prstGeom>
          <a:noFill/>
        </p:spPr>
        <p:txBody>
          <a:bodyPr wrap="square">
            <a:spAutoFit/>
          </a:bodyPr>
          <a:lstStyle/>
          <a:p>
            <a:pPr marL="342900" indent="-342900" algn="just">
              <a:buFont typeface="Courier New" panose="02070309020205020404" pitchFamily="49" charset="0"/>
              <a:buChar char="o"/>
            </a:pPr>
            <a:r>
              <a:rPr lang="en-IN" sz="2400" dirty="0">
                <a:solidFill>
                  <a:srgbClr val="002060"/>
                </a:solidFill>
              </a:rPr>
              <a:t>Below the transition temperature of a material, its superconductivity can be destroyed by the application of a strong magnetic field.</a:t>
            </a:r>
            <a:br>
              <a:rPr lang="en-IN" sz="2400" dirty="0">
                <a:solidFill>
                  <a:srgbClr val="002060"/>
                </a:solidFill>
              </a:rPr>
            </a:br>
            <a:r>
              <a:rPr lang="en-IN" sz="2400" dirty="0">
                <a:solidFill>
                  <a:srgbClr val="002060"/>
                </a:solidFill>
              </a:rPr>
              <a:t>The minimum magnetic field strength required to destroy the superconducting property at any temperature is known as critical magnetic field (</a:t>
            </a:r>
            <a:r>
              <a:rPr lang="en-IN" sz="2400" dirty="0" err="1">
                <a:solidFill>
                  <a:srgbClr val="002060"/>
                </a:solidFill>
              </a:rPr>
              <a:t>H</a:t>
            </a:r>
            <a:r>
              <a:rPr lang="en-IN" sz="2400" baseline="-25000" dirty="0" err="1">
                <a:solidFill>
                  <a:srgbClr val="002060"/>
                </a:solidFill>
              </a:rPr>
              <a:t>c</a:t>
            </a:r>
            <a:r>
              <a:rPr lang="en-IN" sz="2400" dirty="0">
                <a:solidFill>
                  <a:srgbClr val="002060"/>
                </a:solidFill>
              </a:rPr>
              <a:t>).</a:t>
            </a:r>
          </a:p>
          <a:p>
            <a:pPr marL="342900" indent="-342900" algn="just">
              <a:buFont typeface="Courier New" panose="02070309020205020404" pitchFamily="49" charset="0"/>
              <a:buChar char="o"/>
            </a:pPr>
            <a:r>
              <a:rPr lang="en-IN" sz="2400" dirty="0">
                <a:solidFill>
                  <a:srgbClr val="C00000"/>
                </a:solidFill>
              </a:rPr>
              <a:t>The critical magnetic field (</a:t>
            </a:r>
            <a:r>
              <a:rPr lang="en-IN" sz="2400" dirty="0" err="1">
                <a:solidFill>
                  <a:srgbClr val="C00000"/>
                </a:solidFill>
              </a:rPr>
              <a:t>H</a:t>
            </a:r>
            <a:r>
              <a:rPr lang="en-IN" sz="2400" baseline="-25000" dirty="0" err="1">
                <a:solidFill>
                  <a:srgbClr val="C00000"/>
                </a:solidFill>
              </a:rPr>
              <a:t>c</a:t>
            </a:r>
            <a:r>
              <a:rPr lang="en-IN" sz="2400" dirty="0">
                <a:solidFill>
                  <a:srgbClr val="C00000"/>
                </a:solidFill>
              </a:rPr>
              <a:t>) depends upon the temperature of the superconducting material. The relation between critical magnetic field and temperature is given by</a:t>
            </a:r>
          </a:p>
        </p:txBody>
      </p:sp>
      <p:pic>
        <p:nvPicPr>
          <p:cNvPr id="6" name="Picture 5">
            <a:extLst>
              <a:ext uri="{FF2B5EF4-FFF2-40B4-BE49-F238E27FC236}">
                <a16:creationId xmlns:a16="http://schemas.microsoft.com/office/drawing/2014/main" xmlns="" id="{ABD4E90B-3D15-D300-8B44-F4E76885DF74}"/>
              </a:ext>
            </a:extLst>
          </p:cNvPr>
          <p:cNvPicPr>
            <a:picLocks noChangeAspect="1"/>
          </p:cNvPicPr>
          <p:nvPr/>
        </p:nvPicPr>
        <p:blipFill rotWithShape="1">
          <a:blip r:embed="rId2">
            <a:extLst>
              <a:ext uri="{28A0092B-C50C-407E-A947-70E740481C1C}">
                <a14:useLocalDpi xmlns:a14="http://schemas.microsoft.com/office/drawing/2010/main" val="0"/>
              </a:ext>
            </a:extLst>
          </a:blip>
          <a:srcRect l="3060" t="7242" r="59405" b="66927"/>
          <a:stretch/>
        </p:blipFill>
        <p:spPr>
          <a:xfrm>
            <a:off x="3468805" y="5102508"/>
            <a:ext cx="2627195" cy="830461"/>
          </a:xfrm>
          <a:prstGeom prst="rect">
            <a:avLst/>
          </a:prstGeom>
        </p:spPr>
      </p:pic>
      <p:pic>
        <p:nvPicPr>
          <p:cNvPr id="7" name="Picture 6">
            <a:extLst>
              <a:ext uri="{FF2B5EF4-FFF2-40B4-BE49-F238E27FC236}">
                <a16:creationId xmlns:a16="http://schemas.microsoft.com/office/drawing/2014/main" xmlns="" id="{2B412F76-366F-BFB1-37BA-8BA7331EA5BA}"/>
              </a:ext>
            </a:extLst>
          </p:cNvPr>
          <p:cNvPicPr>
            <a:picLocks noChangeAspect="1"/>
          </p:cNvPicPr>
          <p:nvPr/>
        </p:nvPicPr>
        <p:blipFill rotWithShape="1">
          <a:blip r:embed="rId2">
            <a:extLst>
              <a:ext uri="{28A0092B-C50C-407E-A947-70E740481C1C}">
                <a14:useLocalDpi xmlns:a14="http://schemas.microsoft.com/office/drawing/2010/main" val="0"/>
              </a:ext>
            </a:extLst>
          </a:blip>
          <a:srcRect t="38233" r="2867" b="-1"/>
          <a:stretch/>
        </p:blipFill>
        <p:spPr>
          <a:xfrm>
            <a:off x="6480602" y="4764674"/>
            <a:ext cx="5156389" cy="1506130"/>
          </a:xfrm>
          <a:prstGeom prst="rect">
            <a:avLst/>
          </a:prstGeom>
        </p:spPr>
      </p:pic>
    </p:spTree>
    <p:extLst>
      <p:ext uri="{BB962C8B-B14F-4D97-AF65-F5344CB8AC3E}">
        <p14:creationId xmlns:p14="http://schemas.microsoft.com/office/powerpoint/2010/main" val="446058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Group 168">
            <a:extLst>
              <a:ext uri="{FF2B5EF4-FFF2-40B4-BE49-F238E27FC236}">
                <a16:creationId xmlns:a16="http://schemas.microsoft.com/office/drawing/2014/main" xmlns="" id="{6D0B6BB4-2196-F361-24D0-C1F2B3E395C0}"/>
              </a:ext>
            </a:extLst>
          </p:cNvPr>
          <p:cNvGrpSpPr/>
          <p:nvPr/>
        </p:nvGrpSpPr>
        <p:grpSpPr>
          <a:xfrm>
            <a:off x="2460812" y="2528005"/>
            <a:ext cx="7531581" cy="3814762"/>
            <a:chOff x="2782482" y="2433876"/>
            <a:chExt cx="7075440" cy="347112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xmlns="" id="{7167E3A8-63A6-275D-2846-76A889587C92}"/>
                    </a:ext>
                  </a:extLst>
                </p14:cNvPr>
                <p14:cNvContentPartPr/>
                <p14:nvPr/>
              </p14:nvContentPartPr>
              <p14:xfrm>
                <a:off x="2782482" y="2554836"/>
                <a:ext cx="220680" cy="297000"/>
              </p14:xfrm>
            </p:contentPart>
          </mc:Choice>
          <mc:Fallback xmlns="">
            <p:pic>
              <p:nvPicPr>
                <p:cNvPr id="3" name="Ink 2">
                  <a:extLst>
                    <a:ext uri="{FF2B5EF4-FFF2-40B4-BE49-F238E27FC236}">
                      <a16:creationId xmlns:a16="http://schemas.microsoft.com/office/drawing/2014/main" id="{7167E3A8-63A6-275D-2846-76A889587C92}"/>
                    </a:ext>
                  </a:extLst>
                </p:cNvPr>
                <p:cNvPicPr/>
                <p:nvPr/>
              </p:nvPicPr>
              <p:blipFill>
                <a:blip r:embed="rId3"/>
                <a:stretch>
                  <a:fillRect/>
                </a:stretch>
              </p:blipFill>
              <p:spPr>
                <a:xfrm>
                  <a:off x="2768266" y="2540756"/>
                  <a:ext cx="249450" cy="32483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DE3AC19D-3D44-334B-99B5-D4029B13D8C2}"/>
                    </a:ext>
                  </a:extLst>
                </p14:cNvPr>
                <p14:cNvContentPartPr/>
                <p14:nvPr/>
              </p14:nvContentPartPr>
              <p14:xfrm>
                <a:off x="3314562" y="2668236"/>
                <a:ext cx="121320" cy="17280"/>
              </p14:xfrm>
            </p:contentPart>
          </mc:Choice>
          <mc:Fallback xmlns="">
            <p:pic>
              <p:nvPicPr>
                <p:cNvPr id="4" name="Ink 3">
                  <a:extLst>
                    <a:ext uri="{FF2B5EF4-FFF2-40B4-BE49-F238E27FC236}">
                      <a16:creationId xmlns:a16="http://schemas.microsoft.com/office/drawing/2014/main" id="{DE3AC19D-3D44-334B-99B5-D4029B13D8C2}"/>
                    </a:ext>
                  </a:extLst>
                </p:cNvPr>
                <p:cNvPicPr/>
                <p:nvPr/>
              </p:nvPicPr>
              <p:blipFill>
                <a:blip r:embed="rId5"/>
                <a:stretch>
                  <a:fillRect/>
                </a:stretch>
              </p:blipFill>
              <p:spPr>
                <a:xfrm>
                  <a:off x="3300369" y="2654279"/>
                  <a:ext cx="150045" cy="4552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xmlns="" id="{7409B167-B1F8-348F-08F6-935577E14AB8}"/>
                    </a:ext>
                  </a:extLst>
                </p14:cNvPr>
                <p14:cNvContentPartPr/>
                <p14:nvPr/>
              </p14:nvContentPartPr>
              <p14:xfrm>
                <a:off x="3327882" y="2769756"/>
                <a:ext cx="181440" cy="9720"/>
              </p14:xfrm>
            </p:contentPart>
          </mc:Choice>
          <mc:Fallback xmlns="">
            <p:pic>
              <p:nvPicPr>
                <p:cNvPr id="5" name="Ink 4">
                  <a:extLst>
                    <a:ext uri="{FF2B5EF4-FFF2-40B4-BE49-F238E27FC236}">
                      <a16:creationId xmlns:a16="http://schemas.microsoft.com/office/drawing/2014/main" id="{7409B167-B1F8-348F-08F6-935577E14AB8}"/>
                    </a:ext>
                  </a:extLst>
                </p:cNvPr>
                <p:cNvPicPr/>
                <p:nvPr/>
              </p:nvPicPr>
              <p:blipFill>
                <a:blip r:embed="rId7"/>
                <a:stretch>
                  <a:fillRect/>
                </a:stretch>
              </p:blipFill>
              <p:spPr>
                <a:xfrm>
                  <a:off x="3313665" y="2755344"/>
                  <a:ext cx="210213" cy="38210"/>
                </a:xfrm>
                <a:prstGeom prst="rect">
                  <a:avLst/>
                </a:prstGeom>
              </p:spPr>
            </p:pic>
          </mc:Fallback>
        </mc:AlternateContent>
        <p:grpSp>
          <p:nvGrpSpPr>
            <p:cNvPr id="8" name="Group 7">
              <a:extLst>
                <a:ext uri="{FF2B5EF4-FFF2-40B4-BE49-F238E27FC236}">
                  <a16:creationId xmlns:a16="http://schemas.microsoft.com/office/drawing/2014/main" xmlns="" id="{0F5AA9A9-3699-04B9-D186-2F89B6746E8A}"/>
                </a:ext>
              </a:extLst>
            </p:cNvPr>
            <p:cNvGrpSpPr/>
            <p:nvPr/>
          </p:nvGrpSpPr>
          <p:grpSpPr>
            <a:xfrm>
              <a:off x="3812082" y="2433876"/>
              <a:ext cx="417240" cy="396000"/>
              <a:chOff x="2574953" y="2770052"/>
              <a:chExt cx="417240" cy="396000"/>
            </a:xfrm>
          </p:grpSpPr>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xmlns="" id="{13E9EC95-F384-72DD-2462-E4CAEFB0D75B}"/>
                      </a:ext>
                    </a:extLst>
                  </p14:cNvPr>
                  <p14:cNvContentPartPr/>
                  <p14:nvPr/>
                </p14:nvContentPartPr>
                <p14:xfrm>
                  <a:off x="2749913" y="2770052"/>
                  <a:ext cx="121320" cy="282600"/>
                </p14:xfrm>
              </p:contentPart>
            </mc:Choice>
            <mc:Fallback xmlns="">
              <p:pic>
                <p:nvPicPr>
                  <p:cNvPr id="6" name="Ink 5">
                    <a:extLst>
                      <a:ext uri="{FF2B5EF4-FFF2-40B4-BE49-F238E27FC236}">
                        <a16:creationId xmlns:a16="http://schemas.microsoft.com/office/drawing/2014/main" id="{13E9EC95-F384-72DD-2462-E4CAEFB0D75B}"/>
                      </a:ext>
                    </a:extLst>
                  </p:cNvPr>
                  <p:cNvPicPr/>
                  <p:nvPr/>
                </p:nvPicPr>
                <p:blipFill>
                  <a:blip r:embed="rId9"/>
                  <a:stretch>
                    <a:fillRect/>
                  </a:stretch>
                </p:blipFill>
                <p:spPr>
                  <a:xfrm>
                    <a:off x="2735382" y="2755971"/>
                    <a:ext cx="150045" cy="31043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xmlns="" id="{3D571855-A771-04FF-E7F0-A1B7998C50FD}"/>
                      </a:ext>
                    </a:extLst>
                  </p14:cNvPr>
                  <p14:cNvContentPartPr/>
                  <p14:nvPr/>
                </p14:nvContentPartPr>
                <p14:xfrm>
                  <a:off x="2574953" y="3132932"/>
                  <a:ext cx="417240" cy="33120"/>
                </p14:xfrm>
              </p:contentPart>
            </mc:Choice>
            <mc:Fallback xmlns="">
              <p:pic>
                <p:nvPicPr>
                  <p:cNvPr id="7" name="Ink 6">
                    <a:extLst>
                      <a:ext uri="{FF2B5EF4-FFF2-40B4-BE49-F238E27FC236}">
                        <a16:creationId xmlns:a16="http://schemas.microsoft.com/office/drawing/2014/main" id="{3D571855-A771-04FF-E7F0-A1B7998C50FD}"/>
                      </a:ext>
                    </a:extLst>
                  </p:cNvPr>
                  <p:cNvPicPr/>
                  <p:nvPr/>
                </p:nvPicPr>
                <p:blipFill>
                  <a:blip r:embed="rId11"/>
                  <a:stretch>
                    <a:fillRect/>
                  </a:stretch>
                </p:blipFill>
                <p:spPr>
                  <a:xfrm>
                    <a:off x="2560752" y="3119159"/>
                    <a:ext cx="445642" cy="60993"/>
                  </a:xfrm>
                  <a:prstGeom prst="rect">
                    <a:avLst/>
                  </a:prstGeom>
                </p:spPr>
              </p:pic>
            </mc:Fallback>
          </mc:AlternateContent>
        </p:grpSp>
        <p:grpSp>
          <p:nvGrpSpPr>
            <p:cNvPr id="12" name="Group 11">
              <a:extLst>
                <a:ext uri="{FF2B5EF4-FFF2-40B4-BE49-F238E27FC236}">
                  <a16:creationId xmlns:a16="http://schemas.microsoft.com/office/drawing/2014/main" xmlns="" id="{9A45DAB0-274C-D5D7-48CE-3E5440494943}"/>
                </a:ext>
              </a:extLst>
            </p:cNvPr>
            <p:cNvGrpSpPr/>
            <p:nvPr/>
          </p:nvGrpSpPr>
          <p:grpSpPr>
            <a:xfrm>
              <a:off x="3946362" y="2944716"/>
              <a:ext cx="143640" cy="174960"/>
              <a:chOff x="2709233" y="3280892"/>
              <a:chExt cx="143640" cy="174960"/>
            </a:xfrm>
          </p:grpSpPr>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xmlns="" id="{EE83FC22-09B9-4861-9EAB-6B396575A390}"/>
                      </a:ext>
                    </a:extLst>
                  </p14:cNvPr>
                  <p14:cNvContentPartPr/>
                  <p14:nvPr/>
                </p14:nvContentPartPr>
                <p14:xfrm>
                  <a:off x="2709233" y="3294212"/>
                  <a:ext cx="137520" cy="161640"/>
                </p14:xfrm>
              </p:contentPart>
            </mc:Choice>
            <mc:Fallback xmlns="">
              <p:pic>
                <p:nvPicPr>
                  <p:cNvPr id="9" name="Ink 8">
                    <a:extLst>
                      <a:ext uri="{FF2B5EF4-FFF2-40B4-BE49-F238E27FC236}">
                        <a16:creationId xmlns:a16="http://schemas.microsoft.com/office/drawing/2014/main" id="{EE83FC22-09B9-4861-9EAB-6B396575A390}"/>
                      </a:ext>
                    </a:extLst>
                  </p:cNvPr>
                  <p:cNvPicPr/>
                  <p:nvPr/>
                </p:nvPicPr>
                <p:blipFill>
                  <a:blip r:embed="rId13"/>
                  <a:stretch>
                    <a:fillRect/>
                  </a:stretch>
                </p:blipFill>
                <p:spPr>
                  <a:xfrm>
                    <a:off x="2694668" y="3280469"/>
                    <a:ext cx="166311" cy="18912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xmlns="" id="{D6F7C637-81A2-1E68-ADF6-1070C197AF36}"/>
                      </a:ext>
                    </a:extLst>
                  </p14:cNvPr>
                  <p14:cNvContentPartPr/>
                  <p14:nvPr/>
                </p14:nvContentPartPr>
                <p14:xfrm>
                  <a:off x="2736233" y="3375212"/>
                  <a:ext cx="67680" cy="18360"/>
                </p14:xfrm>
              </p:contentPart>
            </mc:Choice>
            <mc:Fallback xmlns="">
              <p:pic>
                <p:nvPicPr>
                  <p:cNvPr id="10" name="Ink 9">
                    <a:extLst>
                      <a:ext uri="{FF2B5EF4-FFF2-40B4-BE49-F238E27FC236}">
                        <a16:creationId xmlns:a16="http://schemas.microsoft.com/office/drawing/2014/main" id="{D6F7C637-81A2-1E68-ADF6-1070C197AF36}"/>
                      </a:ext>
                    </a:extLst>
                  </p:cNvPr>
                  <p:cNvPicPr/>
                  <p:nvPr/>
                </p:nvPicPr>
                <p:blipFill>
                  <a:blip r:embed="rId15"/>
                  <a:stretch>
                    <a:fillRect/>
                  </a:stretch>
                </p:blipFill>
                <p:spPr>
                  <a:xfrm>
                    <a:off x="2722020" y="3361114"/>
                    <a:ext cx="96444" cy="459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xmlns="" id="{ED39E938-C504-C22B-00AA-CA38458CE777}"/>
                      </a:ext>
                    </a:extLst>
                  </p14:cNvPr>
                  <p14:cNvContentPartPr/>
                  <p14:nvPr/>
                </p14:nvContentPartPr>
                <p14:xfrm>
                  <a:off x="2736233" y="3280892"/>
                  <a:ext cx="116640" cy="19080"/>
                </p14:xfrm>
              </p:contentPart>
            </mc:Choice>
            <mc:Fallback xmlns="">
              <p:pic>
                <p:nvPicPr>
                  <p:cNvPr id="11" name="Ink 10">
                    <a:extLst>
                      <a:ext uri="{FF2B5EF4-FFF2-40B4-BE49-F238E27FC236}">
                        <a16:creationId xmlns:a16="http://schemas.microsoft.com/office/drawing/2014/main" id="{ED39E938-C504-C22B-00AA-CA38458CE777}"/>
                      </a:ext>
                    </a:extLst>
                  </p:cNvPr>
                  <p:cNvPicPr/>
                  <p:nvPr/>
                </p:nvPicPr>
                <p:blipFill>
                  <a:blip r:embed="rId17"/>
                  <a:stretch>
                    <a:fillRect/>
                  </a:stretch>
                </p:blipFill>
                <p:spPr>
                  <a:xfrm>
                    <a:off x="2722033" y="3267075"/>
                    <a:ext cx="145377" cy="47042"/>
                  </a:xfrm>
                  <a:prstGeom prst="rect">
                    <a:avLst/>
                  </a:prstGeom>
                </p:spPr>
              </p:pic>
            </mc:Fallback>
          </mc:AlternateContent>
        </p:grpSp>
        <p:grpSp>
          <p:nvGrpSpPr>
            <p:cNvPr id="25" name="Group 24">
              <a:extLst>
                <a:ext uri="{FF2B5EF4-FFF2-40B4-BE49-F238E27FC236}">
                  <a16:creationId xmlns:a16="http://schemas.microsoft.com/office/drawing/2014/main" xmlns="" id="{BD36FBB1-C77F-8320-FEC5-3CA45D6ADE15}"/>
                </a:ext>
              </a:extLst>
            </p:cNvPr>
            <p:cNvGrpSpPr/>
            <p:nvPr/>
          </p:nvGrpSpPr>
          <p:grpSpPr>
            <a:xfrm>
              <a:off x="4914762" y="2716116"/>
              <a:ext cx="228960" cy="259920"/>
              <a:chOff x="3677633" y="3052292"/>
              <a:chExt cx="228960" cy="259920"/>
            </a:xfrm>
          </p:grpSpPr>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xmlns="" id="{F6F5164F-1886-4F5A-CC9D-25CA5E0B676D}"/>
                      </a:ext>
                    </a:extLst>
                  </p14:cNvPr>
                  <p14:cNvContentPartPr/>
                  <p14:nvPr/>
                </p14:nvContentPartPr>
                <p14:xfrm>
                  <a:off x="3677633" y="3119612"/>
                  <a:ext cx="148320" cy="16200"/>
                </p14:xfrm>
              </p:contentPart>
            </mc:Choice>
            <mc:Fallback xmlns="">
              <p:pic>
                <p:nvPicPr>
                  <p:cNvPr id="13" name="Ink 12">
                    <a:extLst>
                      <a:ext uri="{FF2B5EF4-FFF2-40B4-BE49-F238E27FC236}">
                        <a16:creationId xmlns:a16="http://schemas.microsoft.com/office/drawing/2014/main" id="{F6F5164F-1886-4F5A-CC9D-25CA5E0B676D}"/>
                      </a:ext>
                    </a:extLst>
                  </p:cNvPr>
                  <p:cNvPicPr/>
                  <p:nvPr/>
                </p:nvPicPr>
                <p:blipFill>
                  <a:blip r:embed="rId19"/>
                  <a:stretch>
                    <a:fillRect/>
                  </a:stretch>
                </p:blipFill>
                <p:spPr>
                  <a:xfrm>
                    <a:off x="3663411" y="3105396"/>
                    <a:ext cx="177104" cy="4430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xmlns="" id="{ECC9C587-A2A3-67FC-A657-0C98743DF2B2}"/>
                      </a:ext>
                    </a:extLst>
                  </p14:cNvPr>
                  <p14:cNvContentPartPr/>
                  <p14:nvPr/>
                </p14:nvContentPartPr>
                <p14:xfrm>
                  <a:off x="3707153" y="3186932"/>
                  <a:ext cx="132120" cy="12240"/>
                </p14:xfrm>
              </p:contentPart>
            </mc:Choice>
            <mc:Fallback xmlns="">
              <p:pic>
                <p:nvPicPr>
                  <p:cNvPr id="14" name="Ink 13">
                    <a:extLst>
                      <a:ext uri="{FF2B5EF4-FFF2-40B4-BE49-F238E27FC236}">
                        <a16:creationId xmlns:a16="http://schemas.microsoft.com/office/drawing/2014/main" id="{ECC9C587-A2A3-67FC-A657-0C98743DF2B2}"/>
                      </a:ext>
                    </a:extLst>
                  </p:cNvPr>
                  <p:cNvPicPr/>
                  <p:nvPr/>
                </p:nvPicPr>
                <p:blipFill>
                  <a:blip r:embed="rId21"/>
                  <a:stretch>
                    <a:fillRect/>
                  </a:stretch>
                </p:blipFill>
                <p:spPr>
                  <a:xfrm>
                    <a:off x="3692961" y="3172707"/>
                    <a:ext cx="160504" cy="40359"/>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xmlns="" id="{EB614486-C3CD-510E-0BF6-918394AB7C12}"/>
                      </a:ext>
                    </a:extLst>
                  </p14:cNvPr>
                  <p14:cNvContentPartPr/>
                  <p14:nvPr/>
                </p14:nvContentPartPr>
                <p14:xfrm>
                  <a:off x="3771593" y="3052292"/>
                  <a:ext cx="135000" cy="259920"/>
                </p14:xfrm>
              </p:contentPart>
            </mc:Choice>
            <mc:Fallback xmlns="">
              <p:pic>
                <p:nvPicPr>
                  <p:cNvPr id="15" name="Ink 14">
                    <a:extLst>
                      <a:ext uri="{FF2B5EF4-FFF2-40B4-BE49-F238E27FC236}">
                        <a16:creationId xmlns:a16="http://schemas.microsoft.com/office/drawing/2014/main" id="{EB614486-C3CD-510E-0BF6-918394AB7C12}"/>
                      </a:ext>
                    </a:extLst>
                  </p:cNvPr>
                  <p:cNvPicPr/>
                  <p:nvPr/>
                </p:nvPicPr>
                <p:blipFill>
                  <a:blip r:embed="rId23"/>
                  <a:stretch>
                    <a:fillRect/>
                  </a:stretch>
                </p:blipFill>
                <p:spPr>
                  <a:xfrm>
                    <a:off x="3757382" y="3038526"/>
                    <a:ext cx="163421" cy="287780"/>
                  </a:xfrm>
                  <a:prstGeom prst="rect">
                    <a:avLst/>
                  </a:prstGeom>
                </p:spPr>
              </p:pic>
            </mc:Fallback>
          </mc:AlternateContent>
        </p:grpSp>
        <p:grpSp>
          <p:nvGrpSpPr>
            <p:cNvPr id="24" name="Group 23">
              <a:extLst>
                <a:ext uri="{FF2B5EF4-FFF2-40B4-BE49-F238E27FC236}">
                  <a16:creationId xmlns:a16="http://schemas.microsoft.com/office/drawing/2014/main" xmlns="" id="{0A61B809-9B10-3945-314D-2C7FF2F21B0F}"/>
                </a:ext>
              </a:extLst>
            </p:cNvPr>
            <p:cNvGrpSpPr/>
            <p:nvPr/>
          </p:nvGrpSpPr>
          <p:grpSpPr>
            <a:xfrm>
              <a:off x="5587242" y="2689116"/>
              <a:ext cx="497880" cy="282600"/>
              <a:chOff x="4350113" y="3025292"/>
              <a:chExt cx="497880" cy="282600"/>
            </a:xfrm>
          </p:grpSpPr>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xmlns="" id="{4947114A-0B1E-4429-FE7F-0B1EF5C200AC}"/>
                      </a:ext>
                    </a:extLst>
                  </p14:cNvPr>
                  <p14:cNvContentPartPr/>
                  <p14:nvPr/>
                </p14:nvContentPartPr>
                <p14:xfrm>
                  <a:off x="4350113" y="3025292"/>
                  <a:ext cx="175320" cy="282600"/>
                </p14:xfrm>
              </p:contentPart>
            </mc:Choice>
            <mc:Fallback xmlns="">
              <p:pic>
                <p:nvPicPr>
                  <p:cNvPr id="16" name="Ink 15">
                    <a:extLst>
                      <a:ext uri="{FF2B5EF4-FFF2-40B4-BE49-F238E27FC236}">
                        <a16:creationId xmlns:a16="http://schemas.microsoft.com/office/drawing/2014/main" id="{4947114A-0B1E-4429-FE7F-0B1EF5C200AC}"/>
                      </a:ext>
                    </a:extLst>
                  </p:cNvPr>
                  <p:cNvPicPr/>
                  <p:nvPr/>
                </p:nvPicPr>
                <p:blipFill>
                  <a:blip r:embed="rId25"/>
                  <a:stretch>
                    <a:fillRect/>
                  </a:stretch>
                </p:blipFill>
                <p:spPr>
                  <a:xfrm>
                    <a:off x="4335559" y="3011539"/>
                    <a:ext cx="204089" cy="310434"/>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xmlns="" id="{92E28C7F-4795-DD4C-FB99-3945F854E72F}"/>
                      </a:ext>
                    </a:extLst>
                  </p14:cNvPr>
                  <p14:cNvContentPartPr/>
                  <p14:nvPr/>
                </p14:nvContentPartPr>
                <p14:xfrm>
                  <a:off x="4699673" y="3146612"/>
                  <a:ext cx="97560" cy="12960"/>
                </p14:xfrm>
              </p:contentPart>
            </mc:Choice>
            <mc:Fallback xmlns="">
              <p:pic>
                <p:nvPicPr>
                  <p:cNvPr id="17" name="Ink 16">
                    <a:extLst>
                      <a:ext uri="{FF2B5EF4-FFF2-40B4-BE49-F238E27FC236}">
                        <a16:creationId xmlns:a16="http://schemas.microsoft.com/office/drawing/2014/main" id="{92E28C7F-4795-DD4C-FB99-3945F854E72F}"/>
                      </a:ext>
                    </a:extLst>
                  </p:cNvPr>
                  <p:cNvPicPr/>
                  <p:nvPr/>
                </p:nvPicPr>
                <p:blipFill>
                  <a:blip r:embed="rId27"/>
                  <a:stretch>
                    <a:fillRect/>
                  </a:stretch>
                </p:blipFill>
                <p:spPr>
                  <a:xfrm>
                    <a:off x="4685157" y="3132680"/>
                    <a:ext cx="125917" cy="4017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xmlns="" id="{5FF98A1E-CA4C-DE68-DE1D-590290B5866F}"/>
                      </a:ext>
                    </a:extLst>
                  </p14:cNvPr>
                  <p14:cNvContentPartPr/>
                  <p14:nvPr/>
                </p14:nvContentPartPr>
                <p14:xfrm>
                  <a:off x="4700033" y="3213572"/>
                  <a:ext cx="147960" cy="18000"/>
                </p14:xfrm>
              </p:contentPart>
            </mc:Choice>
            <mc:Fallback xmlns="">
              <p:pic>
                <p:nvPicPr>
                  <p:cNvPr id="18" name="Ink 17">
                    <a:extLst>
                      <a:ext uri="{FF2B5EF4-FFF2-40B4-BE49-F238E27FC236}">
                        <a16:creationId xmlns:a16="http://schemas.microsoft.com/office/drawing/2014/main" id="{5FF98A1E-CA4C-DE68-DE1D-590290B5866F}"/>
                      </a:ext>
                    </a:extLst>
                  </p:cNvPr>
                  <p:cNvPicPr/>
                  <p:nvPr/>
                </p:nvPicPr>
                <p:blipFill>
                  <a:blip r:embed="rId29"/>
                  <a:stretch>
                    <a:fillRect/>
                  </a:stretch>
                </p:blipFill>
                <p:spPr>
                  <a:xfrm>
                    <a:off x="4685507" y="3199827"/>
                    <a:ext cx="176674" cy="45818"/>
                  </a:xfrm>
                  <a:prstGeom prst="rect">
                    <a:avLst/>
                  </a:prstGeom>
                </p:spPr>
              </p:pic>
            </mc:Fallback>
          </mc:AlternateContent>
        </p:grpSp>
        <p:grpSp>
          <p:nvGrpSpPr>
            <p:cNvPr id="23" name="Group 22">
              <a:extLst>
                <a:ext uri="{FF2B5EF4-FFF2-40B4-BE49-F238E27FC236}">
                  <a16:creationId xmlns:a16="http://schemas.microsoft.com/office/drawing/2014/main" xmlns="" id="{F9CFD292-32D5-7C31-8A8D-254424DE9505}"/>
                </a:ext>
              </a:extLst>
            </p:cNvPr>
            <p:cNvGrpSpPr/>
            <p:nvPr/>
          </p:nvGrpSpPr>
          <p:grpSpPr>
            <a:xfrm>
              <a:off x="6332802" y="2689116"/>
              <a:ext cx="561240" cy="216720"/>
              <a:chOff x="5095673" y="3025292"/>
              <a:chExt cx="561240" cy="216720"/>
            </a:xfrm>
          </p:grpSpPr>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xmlns="" id="{7DF4A0C3-CFCF-FB74-1CB6-3E584198D010}"/>
                      </a:ext>
                    </a:extLst>
                  </p14:cNvPr>
                  <p14:cNvContentPartPr/>
                  <p14:nvPr/>
                </p14:nvContentPartPr>
                <p14:xfrm>
                  <a:off x="5095673" y="3052292"/>
                  <a:ext cx="213120" cy="189720"/>
                </p14:xfrm>
              </p:contentPart>
            </mc:Choice>
            <mc:Fallback xmlns="">
              <p:pic>
                <p:nvPicPr>
                  <p:cNvPr id="19" name="Ink 18">
                    <a:extLst>
                      <a:ext uri="{FF2B5EF4-FFF2-40B4-BE49-F238E27FC236}">
                        <a16:creationId xmlns:a16="http://schemas.microsoft.com/office/drawing/2014/main" id="{7DF4A0C3-CFCF-FB74-1CB6-3E584198D010}"/>
                      </a:ext>
                    </a:extLst>
                  </p:cNvPr>
                  <p:cNvPicPr/>
                  <p:nvPr/>
                </p:nvPicPr>
                <p:blipFill>
                  <a:blip r:embed="rId31"/>
                  <a:stretch>
                    <a:fillRect/>
                  </a:stretch>
                </p:blipFill>
                <p:spPr>
                  <a:xfrm>
                    <a:off x="5081150" y="3038530"/>
                    <a:ext cx="241491" cy="217572"/>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xmlns="" id="{45509063-F7AB-1A9C-2508-E71EF529B968}"/>
                      </a:ext>
                    </a:extLst>
                  </p14:cNvPr>
                  <p14:cNvContentPartPr/>
                  <p14:nvPr/>
                </p14:nvContentPartPr>
                <p14:xfrm>
                  <a:off x="5493113" y="3052292"/>
                  <a:ext cx="161640" cy="175320"/>
                </p14:xfrm>
              </p:contentPart>
            </mc:Choice>
            <mc:Fallback xmlns="">
              <p:pic>
                <p:nvPicPr>
                  <p:cNvPr id="20" name="Ink 19">
                    <a:extLst>
                      <a:ext uri="{FF2B5EF4-FFF2-40B4-BE49-F238E27FC236}">
                        <a16:creationId xmlns:a16="http://schemas.microsoft.com/office/drawing/2014/main" id="{45509063-F7AB-1A9C-2508-E71EF529B968}"/>
                      </a:ext>
                    </a:extLst>
                  </p:cNvPr>
                  <p:cNvPicPr/>
                  <p:nvPr/>
                </p:nvPicPr>
                <p:blipFill>
                  <a:blip r:embed="rId33"/>
                  <a:stretch>
                    <a:fillRect/>
                  </a:stretch>
                </p:blipFill>
                <p:spPr>
                  <a:xfrm>
                    <a:off x="5478572" y="3038529"/>
                    <a:ext cx="190384" cy="202847"/>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xmlns="" id="{832726E0-56ED-0599-DA70-0FBEBF40919E}"/>
                      </a:ext>
                    </a:extLst>
                  </p14:cNvPr>
                  <p14:cNvContentPartPr/>
                  <p14:nvPr/>
                </p14:nvContentPartPr>
                <p14:xfrm>
                  <a:off x="5519753" y="3132932"/>
                  <a:ext cx="106200" cy="23760"/>
                </p14:xfrm>
              </p:contentPart>
            </mc:Choice>
            <mc:Fallback xmlns="">
              <p:pic>
                <p:nvPicPr>
                  <p:cNvPr id="21" name="Ink 20">
                    <a:extLst>
                      <a:ext uri="{FF2B5EF4-FFF2-40B4-BE49-F238E27FC236}">
                        <a16:creationId xmlns:a16="http://schemas.microsoft.com/office/drawing/2014/main" id="{832726E0-56ED-0599-DA70-0FBEBF40919E}"/>
                      </a:ext>
                    </a:extLst>
                  </p:cNvPr>
                  <p:cNvPicPr/>
                  <p:nvPr/>
                </p:nvPicPr>
                <p:blipFill>
                  <a:blip r:embed="rId35"/>
                  <a:stretch>
                    <a:fillRect/>
                  </a:stretch>
                </p:blipFill>
                <p:spPr>
                  <a:xfrm>
                    <a:off x="5505548" y="3119072"/>
                    <a:ext cx="134610" cy="5181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xmlns="" id="{95D336C6-8E23-519B-9009-C213808A4DE5}"/>
                      </a:ext>
                    </a:extLst>
                  </p14:cNvPr>
                  <p14:cNvContentPartPr/>
                  <p14:nvPr/>
                </p14:nvContentPartPr>
                <p14:xfrm>
                  <a:off x="5519753" y="3025292"/>
                  <a:ext cx="137160" cy="17280"/>
                </p14:xfrm>
              </p:contentPart>
            </mc:Choice>
            <mc:Fallback xmlns="">
              <p:pic>
                <p:nvPicPr>
                  <p:cNvPr id="22" name="Ink 21">
                    <a:extLst>
                      <a:ext uri="{FF2B5EF4-FFF2-40B4-BE49-F238E27FC236}">
                        <a16:creationId xmlns:a16="http://schemas.microsoft.com/office/drawing/2014/main" id="{95D336C6-8E23-519B-9009-C213808A4DE5}"/>
                      </a:ext>
                    </a:extLst>
                  </p:cNvPr>
                  <p:cNvPicPr/>
                  <p:nvPr/>
                </p:nvPicPr>
                <p:blipFill>
                  <a:blip r:embed="rId37"/>
                  <a:stretch>
                    <a:fillRect/>
                  </a:stretch>
                </p:blipFill>
                <p:spPr>
                  <a:xfrm>
                    <a:off x="5505564" y="3011598"/>
                    <a:ext cx="165876" cy="44993"/>
                  </a:xfrm>
                  <a:prstGeom prst="rect">
                    <a:avLst/>
                  </a:prstGeom>
                </p:spPr>
              </p:pic>
            </mc:Fallback>
          </mc:AlternateContent>
        </p:grpSp>
        <p:grpSp>
          <p:nvGrpSpPr>
            <p:cNvPr id="32" name="Group 31">
              <a:extLst>
                <a:ext uri="{FF2B5EF4-FFF2-40B4-BE49-F238E27FC236}">
                  <a16:creationId xmlns:a16="http://schemas.microsoft.com/office/drawing/2014/main" xmlns="" id="{5D303E35-40B7-9C91-8C9B-3B2D49F7F81A}"/>
                </a:ext>
              </a:extLst>
            </p:cNvPr>
            <p:cNvGrpSpPr/>
            <p:nvPr/>
          </p:nvGrpSpPr>
          <p:grpSpPr>
            <a:xfrm>
              <a:off x="3395202" y="3697836"/>
              <a:ext cx="565200" cy="435960"/>
              <a:chOff x="2158073" y="4034012"/>
              <a:chExt cx="565200" cy="435960"/>
            </a:xfrm>
          </p:grpSpPr>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xmlns="" id="{295512CF-7879-A7E9-4D6D-5B01DB72F4B8}"/>
                      </a:ext>
                    </a:extLst>
                  </p14:cNvPr>
                  <p14:cNvContentPartPr/>
                  <p14:nvPr/>
                </p14:nvContentPartPr>
                <p14:xfrm>
                  <a:off x="2225393" y="4154972"/>
                  <a:ext cx="161640" cy="255960"/>
                </p14:xfrm>
              </p:contentPart>
            </mc:Choice>
            <mc:Fallback xmlns="">
              <p:pic>
                <p:nvPicPr>
                  <p:cNvPr id="26" name="Ink 25">
                    <a:extLst>
                      <a:ext uri="{FF2B5EF4-FFF2-40B4-BE49-F238E27FC236}">
                        <a16:creationId xmlns:a16="http://schemas.microsoft.com/office/drawing/2014/main" id="{295512CF-7879-A7E9-4D6D-5B01DB72F4B8}"/>
                      </a:ext>
                    </a:extLst>
                  </p:cNvPr>
                  <p:cNvPicPr/>
                  <p:nvPr/>
                </p:nvPicPr>
                <p:blipFill>
                  <a:blip r:embed="rId39"/>
                  <a:stretch>
                    <a:fillRect/>
                  </a:stretch>
                </p:blipFill>
                <p:spPr>
                  <a:xfrm>
                    <a:off x="2210852" y="4141207"/>
                    <a:ext cx="190384" cy="283817"/>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xmlns="" id="{B6BE224A-B6A3-7DFA-A15B-63476D944D08}"/>
                      </a:ext>
                    </a:extLst>
                  </p14:cNvPr>
                  <p14:cNvContentPartPr/>
                  <p14:nvPr/>
                </p14:nvContentPartPr>
                <p14:xfrm>
                  <a:off x="2158073" y="4034012"/>
                  <a:ext cx="255960" cy="101880"/>
                </p14:xfrm>
              </p:contentPart>
            </mc:Choice>
            <mc:Fallback xmlns="">
              <p:pic>
                <p:nvPicPr>
                  <p:cNvPr id="27" name="Ink 26">
                    <a:extLst>
                      <a:ext uri="{FF2B5EF4-FFF2-40B4-BE49-F238E27FC236}">
                        <a16:creationId xmlns:a16="http://schemas.microsoft.com/office/drawing/2014/main" id="{B6BE224A-B6A3-7DFA-A15B-63476D944D08}"/>
                      </a:ext>
                    </a:extLst>
                  </p:cNvPr>
                  <p:cNvPicPr/>
                  <p:nvPr/>
                </p:nvPicPr>
                <p:blipFill>
                  <a:blip r:embed="rId41"/>
                  <a:stretch>
                    <a:fillRect/>
                  </a:stretch>
                </p:blipFill>
                <p:spPr>
                  <a:xfrm>
                    <a:off x="2143853" y="4019926"/>
                    <a:ext cx="284739" cy="129725"/>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xmlns="" id="{EC0F402C-B9A5-13C5-EE8A-75BE88603FFF}"/>
                      </a:ext>
                    </a:extLst>
                  </p14:cNvPr>
                  <p14:cNvContentPartPr/>
                  <p14:nvPr/>
                </p14:nvContentPartPr>
                <p14:xfrm>
                  <a:off x="2547953" y="4289612"/>
                  <a:ext cx="85320" cy="12960"/>
                </p14:xfrm>
              </p:contentPart>
            </mc:Choice>
            <mc:Fallback xmlns="">
              <p:pic>
                <p:nvPicPr>
                  <p:cNvPr id="28" name="Ink 27">
                    <a:extLst>
                      <a:ext uri="{FF2B5EF4-FFF2-40B4-BE49-F238E27FC236}">
                        <a16:creationId xmlns:a16="http://schemas.microsoft.com/office/drawing/2014/main" id="{EC0F402C-B9A5-13C5-EE8A-75BE88603FFF}"/>
                      </a:ext>
                    </a:extLst>
                  </p:cNvPr>
                  <p:cNvPicPr/>
                  <p:nvPr/>
                </p:nvPicPr>
                <p:blipFill>
                  <a:blip r:embed="rId43"/>
                  <a:stretch>
                    <a:fillRect/>
                  </a:stretch>
                </p:blipFill>
                <p:spPr>
                  <a:xfrm>
                    <a:off x="2533733" y="4275323"/>
                    <a:ext cx="114099" cy="41206"/>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xmlns="" id="{C957D763-D722-D0E4-37D4-15BAED20CA06}"/>
                      </a:ext>
                    </a:extLst>
                  </p14:cNvPr>
                  <p14:cNvContentPartPr/>
                  <p14:nvPr/>
                </p14:nvContentPartPr>
                <p14:xfrm>
                  <a:off x="2547953" y="4356572"/>
                  <a:ext cx="118080" cy="8280"/>
                </p14:xfrm>
              </p:contentPart>
            </mc:Choice>
            <mc:Fallback xmlns="">
              <p:pic>
                <p:nvPicPr>
                  <p:cNvPr id="29" name="Ink 28">
                    <a:extLst>
                      <a:ext uri="{FF2B5EF4-FFF2-40B4-BE49-F238E27FC236}">
                        <a16:creationId xmlns:a16="http://schemas.microsoft.com/office/drawing/2014/main" id="{C957D763-D722-D0E4-37D4-15BAED20CA06}"/>
                      </a:ext>
                    </a:extLst>
                  </p:cNvPr>
                  <p:cNvPicPr/>
                  <p:nvPr/>
                </p:nvPicPr>
                <p:blipFill>
                  <a:blip r:embed="rId45"/>
                  <a:stretch>
                    <a:fillRect/>
                  </a:stretch>
                </p:blipFill>
                <p:spPr>
                  <a:xfrm>
                    <a:off x="2533743" y="4343197"/>
                    <a:ext cx="146500" cy="35031"/>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xmlns="" id="{6D262FA3-3053-5B68-2E4A-1F3BB471B632}"/>
                      </a:ext>
                    </a:extLst>
                  </p14:cNvPr>
                  <p14:cNvContentPartPr/>
                  <p14:nvPr/>
                </p14:nvContentPartPr>
                <p14:xfrm>
                  <a:off x="2588273" y="4195292"/>
                  <a:ext cx="135000" cy="274680"/>
                </p14:xfrm>
              </p:contentPart>
            </mc:Choice>
            <mc:Fallback xmlns="">
              <p:pic>
                <p:nvPicPr>
                  <p:cNvPr id="31" name="Ink 30">
                    <a:extLst>
                      <a:ext uri="{FF2B5EF4-FFF2-40B4-BE49-F238E27FC236}">
                        <a16:creationId xmlns:a16="http://schemas.microsoft.com/office/drawing/2014/main" id="{6D262FA3-3053-5B68-2E4A-1F3BB471B632}"/>
                      </a:ext>
                    </a:extLst>
                  </p:cNvPr>
                  <p:cNvPicPr/>
                  <p:nvPr/>
                </p:nvPicPr>
                <p:blipFill>
                  <a:blip r:embed="rId47"/>
                  <a:stretch>
                    <a:fillRect/>
                  </a:stretch>
                </p:blipFill>
                <p:spPr>
                  <a:xfrm>
                    <a:off x="2574062" y="4181542"/>
                    <a:ext cx="163421" cy="302508"/>
                  </a:xfrm>
                  <a:prstGeom prst="rect">
                    <a:avLst/>
                  </a:prstGeom>
                </p:spPr>
              </p:pic>
            </mc:Fallback>
          </mc:AlternateContent>
        </p:grpSp>
        <p:grpSp>
          <p:nvGrpSpPr>
            <p:cNvPr id="47" name="Group 46">
              <a:extLst>
                <a:ext uri="{FF2B5EF4-FFF2-40B4-BE49-F238E27FC236}">
                  <a16:creationId xmlns:a16="http://schemas.microsoft.com/office/drawing/2014/main" xmlns="" id="{FECCBEED-4A2F-C3DC-F4E6-BF336B077E68}"/>
                </a:ext>
              </a:extLst>
            </p:cNvPr>
            <p:cNvGrpSpPr/>
            <p:nvPr/>
          </p:nvGrpSpPr>
          <p:grpSpPr>
            <a:xfrm>
              <a:off x="4228962" y="3738156"/>
              <a:ext cx="2750040" cy="390600"/>
              <a:chOff x="2991833" y="4074332"/>
              <a:chExt cx="2750040" cy="390600"/>
            </a:xfrm>
          </p:grpSpPr>
          <mc:AlternateContent xmlns:mc="http://schemas.openxmlformats.org/markup-compatibility/2006" xmlns:p14="http://schemas.microsoft.com/office/powerpoint/2010/main">
            <mc:Choice Requires="p14">
              <p:contentPart p14:bwMode="auto" r:id="rId48">
                <p14:nvContentPartPr>
                  <p14:cNvPr id="33" name="Ink 32">
                    <a:extLst>
                      <a:ext uri="{FF2B5EF4-FFF2-40B4-BE49-F238E27FC236}">
                        <a16:creationId xmlns:a16="http://schemas.microsoft.com/office/drawing/2014/main" xmlns="" id="{BE0F43DD-CFF7-B434-8B62-F6F995A9AA92}"/>
                      </a:ext>
                    </a:extLst>
                  </p14:cNvPr>
                  <p14:cNvContentPartPr/>
                  <p14:nvPr/>
                </p14:nvContentPartPr>
                <p14:xfrm>
                  <a:off x="2991833" y="4181972"/>
                  <a:ext cx="135000" cy="269280"/>
                </p14:xfrm>
              </p:contentPart>
            </mc:Choice>
            <mc:Fallback xmlns="">
              <p:pic>
                <p:nvPicPr>
                  <p:cNvPr id="33" name="Ink 32">
                    <a:extLst>
                      <a:ext uri="{FF2B5EF4-FFF2-40B4-BE49-F238E27FC236}">
                        <a16:creationId xmlns:a16="http://schemas.microsoft.com/office/drawing/2014/main" id="{BE0F43DD-CFF7-B434-8B62-F6F995A9AA92}"/>
                      </a:ext>
                    </a:extLst>
                  </p:cNvPr>
                  <p:cNvPicPr/>
                  <p:nvPr/>
                </p:nvPicPr>
                <p:blipFill>
                  <a:blip r:embed="rId49"/>
                  <a:stretch>
                    <a:fillRect/>
                  </a:stretch>
                </p:blipFill>
                <p:spPr>
                  <a:xfrm>
                    <a:off x="2977622" y="4167886"/>
                    <a:ext cx="163421" cy="297125"/>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Ink 33">
                    <a:extLst>
                      <a:ext uri="{FF2B5EF4-FFF2-40B4-BE49-F238E27FC236}">
                        <a16:creationId xmlns:a16="http://schemas.microsoft.com/office/drawing/2014/main" xmlns="" id="{C84157FE-0BB4-2EAC-B4D6-B72C833486B8}"/>
                      </a:ext>
                    </a:extLst>
                  </p14:cNvPr>
                  <p14:cNvContentPartPr/>
                  <p14:nvPr/>
                </p14:nvContentPartPr>
                <p14:xfrm>
                  <a:off x="3180113" y="4262612"/>
                  <a:ext cx="94320" cy="94320"/>
                </p14:xfrm>
              </p:contentPart>
            </mc:Choice>
            <mc:Fallback xmlns="">
              <p:pic>
                <p:nvPicPr>
                  <p:cNvPr id="34" name="Ink 33">
                    <a:extLst>
                      <a:ext uri="{FF2B5EF4-FFF2-40B4-BE49-F238E27FC236}">
                        <a16:creationId xmlns:a16="http://schemas.microsoft.com/office/drawing/2014/main" id="{C84157FE-0BB4-2EAC-B4D6-B72C833486B8}"/>
                      </a:ext>
                    </a:extLst>
                  </p:cNvPr>
                  <p:cNvPicPr/>
                  <p:nvPr/>
                </p:nvPicPr>
                <p:blipFill>
                  <a:blip r:embed="rId51"/>
                  <a:stretch>
                    <a:fillRect/>
                  </a:stretch>
                </p:blipFill>
                <p:spPr>
                  <a:xfrm>
                    <a:off x="3165576" y="4248529"/>
                    <a:ext cx="123055" cy="122158"/>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Ink 34">
                    <a:extLst>
                      <a:ext uri="{FF2B5EF4-FFF2-40B4-BE49-F238E27FC236}">
                        <a16:creationId xmlns:a16="http://schemas.microsoft.com/office/drawing/2014/main" xmlns="" id="{AC333171-4F59-34BF-2ACA-ED3AF67312D5}"/>
                      </a:ext>
                    </a:extLst>
                  </p14:cNvPr>
                  <p14:cNvContentPartPr/>
                  <p14:nvPr/>
                </p14:nvContentPartPr>
                <p14:xfrm>
                  <a:off x="3314393" y="4179812"/>
                  <a:ext cx="65160" cy="181080"/>
                </p14:xfrm>
              </p:contentPart>
            </mc:Choice>
            <mc:Fallback xmlns="">
              <p:pic>
                <p:nvPicPr>
                  <p:cNvPr id="35" name="Ink 34">
                    <a:extLst>
                      <a:ext uri="{FF2B5EF4-FFF2-40B4-BE49-F238E27FC236}">
                        <a16:creationId xmlns:a16="http://schemas.microsoft.com/office/drawing/2014/main" id="{AC333171-4F59-34BF-2ACA-ED3AF67312D5}"/>
                      </a:ext>
                    </a:extLst>
                  </p:cNvPr>
                  <p:cNvPicPr/>
                  <p:nvPr/>
                </p:nvPicPr>
                <p:blipFill>
                  <a:blip r:embed="rId53"/>
                  <a:stretch>
                    <a:fillRect/>
                  </a:stretch>
                </p:blipFill>
                <p:spPr>
                  <a:xfrm>
                    <a:off x="3300139" y="4166059"/>
                    <a:ext cx="94007" cy="208913"/>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Ink 35">
                    <a:extLst>
                      <a:ext uri="{FF2B5EF4-FFF2-40B4-BE49-F238E27FC236}">
                        <a16:creationId xmlns:a16="http://schemas.microsoft.com/office/drawing/2014/main" xmlns="" id="{5F212C05-C8AF-1EB5-8A1D-D39654E988AC}"/>
                      </a:ext>
                    </a:extLst>
                  </p14:cNvPr>
                  <p14:cNvContentPartPr/>
                  <p14:nvPr/>
                </p14:nvContentPartPr>
                <p14:xfrm>
                  <a:off x="3422033" y="4208612"/>
                  <a:ext cx="403200" cy="135000"/>
                </p14:xfrm>
              </p:contentPart>
            </mc:Choice>
            <mc:Fallback xmlns="">
              <p:pic>
                <p:nvPicPr>
                  <p:cNvPr id="36" name="Ink 35">
                    <a:extLst>
                      <a:ext uri="{FF2B5EF4-FFF2-40B4-BE49-F238E27FC236}">
                        <a16:creationId xmlns:a16="http://schemas.microsoft.com/office/drawing/2014/main" id="{5F212C05-C8AF-1EB5-8A1D-D39654E988AC}"/>
                      </a:ext>
                    </a:extLst>
                  </p:cNvPr>
                  <p:cNvPicPr/>
                  <p:nvPr/>
                </p:nvPicPr>
                <p:blipFill>
                  <a:blip r:embed="rId55"/>
                  <a:stretch>
                    <a:fillRect/>
                  </a:stretch>
                </p:blipFill>
                <p:spPr>
                  <a:xfrm>
                    <a:off x="3407838" y="4194850"/>
                    <a:ext cx="431590" cy="162524"/>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Ink 36">
                    <a:extLst>
                      <a:ext uri="{FF2B5EF4-FFF2-40B4-BE49-F238E27FC236}">
                        <a16:creationId xmlns:a16="http://schemas.microsoft.com/office/drawing/2014/main" xmlns="" id="{B0B9A20E-90DC-0F79-8B24-3DFF9B39E62C}"/>
                      </a:ext>
                    </a:extLst>
                  </p14:cNvPr>
                  <p14:cNvContentPartPr/>
                  <p14:nvPr/>
                </p14:nvContentPartPr>
                <p14:xfrm>
                  <a:off x="3717953" y="4127972"/>
                  <a:ext cx="24120" cy="22320"/>
                </p14:xfrm>
              </p:contentPart>
            </mc:Choice>
            <mc:Fallback xmlns="">
              <p:pic>
                <p:nvPicPr>
                  <p:cNvPr id="37" name="Ink 36">
                    <a:extLst>
                      <a:ext uri="{FF2B5EF4-FFF2-40B4-BE49-F238E27FC236}">
                        <a16:creationId xmlns:a16="http://schemas.microsoft.com/office/drawing/2014/main" id="{B0B9A20E-90DC-0F79-8B24-3DFF9B39E62C}"/>
                      </a:ext>
                    </a:extLst>
                  </p:cNvPr>
                  <p:cNvPicPr/>
                  <p:nvPr/>
                </p:nvPicPr>
                <p:blipFill>
                  <a:blip r:embed="rId57"/>
                  <a:stretch>
                    <a:fillRect/>
                  </a:stretch>
                </p:blipFill>
                <p:spPr>
                  <a:xfrm>
                    <a:off x="3703685" y="4114186"/>
                    <a:ext cx="52996" cy="4989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9" name="Ink 38">
                    <a:extLst>
                      <a:ext uri="{FF2B5EF4-FFF2-40B4-BE49-F238E27FC236}">
                        <a16:creationId xmlns:a16="http://schemas.microsoft.com/office/drawing/2014/main" xmlns="" id="{953E0432-7DAF-0925-CF0B-C2F88D14B017}"/>
                      </a:ext>
                    </a:extLst>
                  </p14:cNvPr>
                  <p14:cNvContentPartPr/>
                  <p14:nvPr/>
                </p14:nvContentPartPr>
                <p14:xfrm>
                  <a:off x="3865913" y="4101332"/>
                  <a:ext cx="399960" cy="363600"/>
                </p14:xfrm>
              </p:contentPart>
            </mc:Choice>
            <mc:Fallback xmlns="">
              <p:pic>
                <p:nvPicPr>
                  <p:cNvPr id="39" name="Ink 38">
                    <a:extLst>
                      <a:ext uri="{FF2B5EF4-FFF2-40B4-BE49-F238E27FC236}">
                        <a16:creationId xmlns:a16="http://schemas.microsoft.com/office/drawing/2014/main" id="{953E0432-7DAF-0925-CF0B-C2F88D14B017}"/>
                      </a:ext>
                    </a:extLst>
                  </p:cNvPr>
                  <p:cNvPicPr/>
                  <p:nvPr/>
                </p:nvPicPr>
                <p:blipFill>
                  <a:blip r:embed="rId59"/>
                  <a:stretch>
                    <a:fillRect/>
                  </a:stretch>
                </p:blipFill>
                <p:spPr>
                  <a:xfrm>
                    <a:off x="3851375" y="4087234"/>
                    <a:ext cx="428698" cy="39146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Ink 39">
                    <a:extLst>
                      <a:ext uri="{FF2B5EF4-FFF2-40B4-BE49-F238E27FC236}">
                        <a16:creationId xmlns:a16="http://schemas.microsoft.com/office/drawing/2014/main" xmlns="" id="{0D0961CE-B858-51A2-57A3-69DE8CA1029A}"/>
                      </a:ext>
                    </a:extLst>
                  </p14:cNvPr>
                  <p14:cNvContentPartPr/>
                  <p14:nvPr/>
                </p14:nvContentPartPr>
                <p14:xfrm>
                  <a:off x="4134833" y="4222292"/>
                  <a:ext cx="215640" cy="88200"/>
                </p14:xfrm>
              </p:contentPart>
            </mc:Choice>
            <mc:Fallback xmlns="">
              <p:pic>
                <p:nvPicPr>
                  <p:cNvPr id="40" name="Ink 39">
                    <a:extLst>
                      <a:ext uri="{FF2B5EF4-FFF2-40B4-BE49-F238E27FC236}">
                        <a16:creationId xmlns:a16="http://schemas.microsoft.com/office/drawing/2014/main" id="{0D0961CE-B858-51A2-57A3-69DE8CA1029A}"/>
                      </a:ext>
                    </a:extLst>
                  </p:cNvPr>
                  <p:cNvPicPr/>
                  <p:nvPr/>
                </p:nvPicPr>
                <p:blipFill>
                  <a:blip r:embed="rId61"/>
                  <a:stretch>
                    <a:fillRect/>
                  </a:stretch>
                </p:blipFill>
                <p:spPr>
                  <a:xfrm>
                    <a:off x="4120637" y="4208245"/>
                    <a:ext cx="244369" cy="115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Ink 40">
                    <a:extLst>
                      <a:ext uri="{FF2B5EF4-FFF2-40B4-BE49-F238E27FC236}">
                        <a16:creationId xmlns:a16="http://schemas.microsoft.com/office/drawing/2014/main" xmlns="" id="{4A1212B8-C236-117F-71B6-1855EBAC9ADA}"/>
                      </a:ext>
                    </a:extLst>
                  </p14:cNvPr>
                  <p14:cNvContentPartPr/>
                  <p14:nvPr/>
                </p14:nvContentPartPr>
                <p14:xfrm>
                  <a:off x="4316993" y="4176572"/>
                  <a:ext cx="28080" cy="32400"/>
                </p14:xfrm>
              </p:contentPart>
            </mc:Choice>
            <mc:Fallback xmlns="">
              <p:pic>
                <p:nvPicPr>
                  <p:cNvPr id="41" name="Ink 40">
                    <a:extLst>
                      <a:ext uri="{FF2B5EF4-FFF2-40B4-BE49-F238E27FC236}">
                        <a16:creationId xmlns:a16="http://schemas.microsoft.com/office/drawing/2014/main" id="{4A1212B8-C236-117F-71B6-1855EBAC9ADA}"/>
                      </a:ext>
                    </a:extLst>
                  </p:cNvPr>
                  <p:cNvPicPr/>
                  <p:nvPr/>
                </p:nvPicPr>
                <p:blipFill>
                  <a:blip r:embed="rId63"/>
                  <a:stretch>
                    <a:fillRect/>
                  </a:stretch>
                </p:blipFill>
                <p:spPr>
                  <a:xfrm>
                    <a:off x="4302784" y="4162827"/>
                    <a:ext cx="56837" cy="60218"/>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Ink 41">
                    <a:extLst>
                      <a:ext uri="{FF2B5EF4-FFF2-40B4-BE49-F238E27FC236}">
                        <a16:creationId xmlns:a16="http://schemas.microsoft.com/office/drawing/2014/main" xmlns="" id="{1BBD5965-1809-6FFB-977E-2B5457496D01}"/>
                      </a:ext>
                    </a:extLst>
                  </p14:cNvPr>
                  <p14:cNvContentPartPr/>
                  <p14:nvPr/>
                </p14:nvContentPartPr>
                <p14:xfrm>
                  <a:off x="4390433" y="4214732"/>
                  <a:ext cx="306720" cy="88560"/>
                </p14:xfrm>
              </p:contentPart>
            </mc:Choice>
            <mc:Fallback xmlns="">
              <p:pic>
                <p:nvPicPr>
                  <p:cNvPr id="42" name="Ink 41">
                    <a:extLst>
                      <a:ext uri="{FF2B5EF4-FFF2-40B4-BE49-F238E27FC236}">
                        <a16:creationId xmlns:a16="http://schemas.microsoft.com/office/drawing/2014/main" id="{1BBD5965-1809-6FFB-977E-2B5457496D01}"/>
                      </a:ext>
                    </a:extLst>
                  </p:cNvPr>
                  <p:cNvPicPr/>
                  <p:nvPr/>
                </p:nvPicPr>
                <p:blipFill>
                  <a:blip r:embed="rId65"/>
                  <a:stretch>
                    <a:fillRect/>
                  </a:stretch>
                </p:blipFill>
                <p:spPr>
                  <a:xfrm>
                    <a:off x="4375876" y="4200956"/>
                    <a:ext cx="335496" cy="116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Ink 42">
                    <a:extLst>
                      <a:ext uri="{FF2B5EF4-FFF2-40B4-BE49-F238E27FC236}">
                        <a16:creationId xmlns:a16="http://schemas.microsoft.com/office/drawing/2014/main" xmlns="" id="{021CA228-5D6E-6498-103A-C8AC13D8F2B0}"/>
                      </a:ext>
                    </a:extLst>
                  </p14:cNvPr>
                  <p14:cNvContentPartPr/>
                  <p14:nvPr/>
                </p14:nvContentPartPr>
                <p14:xfrm>
                  <a:off x="4887953" y="4181972"/>
                  <a:ext cx="315360" cy="121320"/>
                </p14:xfrm>
              </p:contentPart>
            </mc:Choice>
            <mc:Fallback xmlns="">
              <p:pic>
                <p:nvPicPr>
                  <p:cNvPr id="43" name="Ink 42">
                    <a:extLst>
                      <a:ext uri="{FF2B5EF4-FFF2-40B4-BE49-F238E27FC236}">
                        <a16:creationId xmlns:a16="http://schemas.microsoft.com/office/drawing/2014/main" id="{021CA228-5D6E-6498-103A-C8AC13D8F2B0}"/>
                      </a:ext>
                    </a:extLst>
                  </p:cNvPr>
                  <p:cNvPicPr/>
                  <p:nvPr/>
                </p:nvPicPr>
                <p:blipFill>
                  <a:blip r:embed="rId67"/>
                  <a:stretch>
                    <a:fillRect/>
                  </a:stretch>
                </p:blipFill>
                <p:spPr>
                  <a:xfrm>
                    <a:off x="4873403" y="4167873"/>
                    <a:ext cx="344121" cy="149191"/>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Ink 43">
                    <a:extLst>
                      <a:ext uri="{FF2B5EF4-FFF2-40B4-BE49-F238E27FC236}">
                        <a16:creationId xmlns:a16="http://schemas.microsoft.com/office/drawing/2014/main" xmlns="" id="{1A04888C-AF86-1B27-FCF0-EE8FBC0559A4}"/>
                      </a:ext>
                    </a:extLst>
                  </p14:cNvPr>
                  <p14:cNvContentPartPr/>
                  <p14:nvPr/>
                </p14:nvContentPartPr>
                <p14:xfrm>
                  <a:off x="5229953" y="4181972"/>
                  <a:ext cx="167760" cy="108000"/>
                </p14:xfrm>
              </p:contentPart>
            </mc:Choice>
            <mc:Fallback xmlns="">
              <p:pic>
                <p:nvPicPr>
                  <p:cNvPr id="44" name="Ink 43">
                    <a:extLst>
                      <a:ext uri="{FF2B5EF4-FFF2-40B4-BE49-F238E27FC236}">
                        <a16:creationId xmlns:a16="http://schemas.microsoft.com/office/drawing/2014/main" id="{1A04888C-AF86-1B27-FCF0-EE8FBC0559A4}"/>
                      </a:ext>
                    </a:extLst>
                  </p:cNvPr>
                  <p:cNvPicPr/>
                  <p:nvPr/>
                </p:nvPicPr>
                <p:blipFill>
                  <a:blip r:embed="rId69"/>
                  <a:stretch>
                    <a:fillRect/>
                  </a:stretch>
                </p:blipFill>
                <p:spPr>
                  <a:xfrm>
                    <a:off x="5215719" y="4167856"/>
                    <a:ext cx="196567" cy="135903"/>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Ink 44">
                    <a:extLst>
                      <a:ext uri="{FF2B5EF4-FFF2-40B4-BE49-F238E27FC236}">
                        <a16:creationId xmlns:a16="http://schemas.microsoft.com/office/drawing/2014/main" xmlns="" id="{D7BC684C-B87D-C672-53EC-801F71C1528D}"/>
                      </a:ext>
                    </a:extLst>
                  </p14:cNvPr>
                  <p14:cNvContentPartPr/>
                  <p14:nvPr/>
                </p14:nvContentPartPr>
                <p14:xfrm>
                  <a:off x="5412113" y="4074332"/>
                  <a:ext cx="88920" cy="217800"/>
                </p14:xfrm>
              </p:contentPart>
            </mc:Choice>
            <mc:Fallback xmlns="">
              <p:pic>
                <p:nvPicPr>
                  <p:cNvPr id="45" name="Ink 44">
                    <a:extLst>
                      <a:ext uri="{FF2B5EF4-FFF2-40B4-BE49-F238E27FC236}">
                        <a16:creationId xmlns:a16="http://schemas.microsoft.com/office/drawing/2014/main" id="{D7BC684C-B87D-C672-53EC-801F71C1528D}"/>
                      </a:ext>
                    </a:extLst>
                  </p:cNvPr>
                  <p:cNvPicPr/>
                  <p:nvPr/>
                </p:nvPicPr>
                <p:blipFill>
                  <a:blip r:embed="rId71"/>
                  <a:stretch>
                    <a:fillRect/>
                  </a:stretch>
                </p:blipFill>
                <p:spPr>
                  <a:xfrm>
                    <a:off x="5397913" y="4060576"/>
                    <a:ext cx="117658" cy="245639"/>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xmlns="" id="{3B9BF5ED-1E86-99A6-7E5B-3557D5FDBEED}"/>
                      </a:ext>
                    </a:extLst>
                  </p14:cNvPr>
                  <p14:cNvContentPartPr/>
                  <p14:nvPr/>
                </p14:nvContentPartPr>
                <p14:xfrm>
                  <a:off x="5385473" y="4127972"/>
                  <a:ext cx="356400" cy="121320"/>
                </p14:xfrm>
              </p:contentPart>
            </mc:Choice>
            <mc:Fallback xmlns="">
              <p:pic>
                <p:nvPicPr>
                  <p:cNvPr id="46" name="Ink 45">
                    <a:extLst>
                      <a:ext uri="{FF2B5EF4-FFF2-40B4-BE49-F238E27FC236}">
                        <a16:creationId xmlns:a16="http://schemas.microsoft.com/office/drawing/2014/main" id="{3B9BF5ED-1E86-99A6-7E5B-3557D5FDBEED}"/>
                      </a:ext>
                    </a:extLst>
                  </p:cNvPr>
                  <p:cNvPicPr/>
                  <p:nvPr/>
                </p:nvPicPr>
                <p:blipFill>
                  <a:blip r:embed="rId73"/>
                  <a:stretch>
                    <a:fillRect/>
                  </a:stretch>
                </p:blipFill>
                <p:spPr>
                  <a:xfrm>
                    <a:off x="5370933" y="4114201"/>
                    <a:ext cx="385142" cy="14919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48" name="Ink 47">
                  <a:extLst>
                    <a:ext uri="{FF2B5EF4-FFF2-40B4-BE49-F238E27FC236}">
                      <a16:creationId xmlns:a16="http://schemas.microsoft.com/office/drawing/2014/main" xmlns="" id="{0AB9AF07-CC56-7A15-F727-6DCE47F8CF67}"/>
                    </a:ext>
                  </a:extLst>
                </p14:cNvPr>
                <p14:cNvContentPartPr/>
                <p14:nvPr/>
              </p14:nvContentPartPr>
              <p14:xfrm>
                <a:off x="5654202" y="3079356"/>
                <a:ext cx="269280" cy="307440"/>
              </p14:xfrm>
            </p:contentPart>
          </mc:Choice>
          <mc:Fallback xmlns="">
            <p:pic>
              <p:nvPicPr>
                <p:cNvPr id="48" name="Ink 47">
                  <a:extLst>
                    <a:ext uri="{FF2B5EF4-FFF2-40B4-BE49-F238E27FC236}">
                      <a16:creationId xmlns:a16="http://schemas.microsoft.com/office/drawing/2014/main" id="{0AB9AF07-CC56-7A15-F727-6DCE47F8CF67}"/>
                    </a:ext>
                  </a:extLst>
                </p:cNvPr>
                <p:cNvPicPr/>
                <p:nvPr/>
              </p:nvPicPr>
              <p:blipFill>
                <a:blip r:embed="rId75"/>
                <a:stretch>
                  <a:fillRect/>
                </a:stretch>
              </p:blipFill>
              <p:spPr>
                <a:xfrm>
                  <a:off x="5639994" y="3065262"/>
                  <a:ext cx="298035" cy="3353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3" name="Ink 72">
                  <a:extLst>
                    <a:ext uri="{FF2B5EF4-FFF2-40B4-BE49-F238E27FC236}">
                      <a16:creationId xmlns:a16="http://schemas.microsoft.com/office/drawing/2014/main" xmlns="" id="{709735FF-1F9F-D74F-348F-B944C1EA4CE4}"/>
                    </a:ext>
                  </a:extLst>
                </p14:cNvPr>
                <p14:cNvContentPartPr/>
                <p14:nvPr/>
              </p14:nvContentPartPr>
              <p14:xfrm>
                <a:off x="5398962" y="4612236"/>
                <a:ext cx="6120" cy="25200"/>
              </p14:xfrm>
            </p:contentPart>
          </mc:Choice>
          <mc:Fallback xmlns="">
            <p:pic>
              <p:nvPicPr>
                <p:cNvPr id="73" name="Ink 72">
                  <a:extLst>
                    <a:ext uri="{FF2B5EF4-FFF2-40B4-BE49-F238E27FC236}">
                      <a16:creationId xmlns:a16="http://schemas.microsoft.com/office/drawing/2014/main" id="{709735FF-1F9F-D74F-348F-B944C1EA4CE4}"/>
                    </a:ext>
                  </a:extLst>
                </p:cNvPr>
                <p:cNvPicPr/>
                <p:nvPr/>
              </p:nvPicPr>
              <p:blipFill>
                <a:blip r:embed="rId77"/>
                <a:stretch>
                  <a:fillRect/>
                </a:stretch>
              </p:blipFill>
              <p:spPr>
                <a:xfrm>
                  <a:off x="5384342" y="4597978"/>
                  <a:ext cx="34680" cy="53384"/>
                </a:xfrm>
                <a:prstGeom prst="rect">
                  <a:avLst/>
                </a:prstGeom>
              </p:spPr>
            </p:pic>
          </mc:Fallback>
        </mc:AlternateContent>
        <p:grpSp>
          <p:nvGrpSpPr>
            <p:cNvPr id="85" name="Group 84">
              <a:extLst>
                <a:ext uri="{FF2B5EF4-FFF2-40B4-BE49-F238E27FC236}">
                  <a16:creationId xmlns:a16="http://schemas.microsoft.com/office/drawing/2014/main" xmlns="" id="{59CB9D32-34F3-AB2F-4460-DA609BB6819E}"/>
                </a:ext>
              </a:extLst>
            </p:cNvPr>
            <p:cNvGrpSpPr/>
            <p:nvPr/>
          </p:nvGrpSpPr>
          <p:grpSpPr>
            <a:xfrm>
              <a:off x="3475842" y="4665876"/>
              <a:ext cx="492480" cy="323280"/>
              <a:chOff x="2238713" y="5002052"/>
              <a:chExt cx="492480" cy="323280"/>
            </a:xfrm>
          </p:grpSpPr>
          <mc:AlternateContent xmlns:mc="http://schemas.openxmlformats.org/markup-compatibility/2006" xmlns:p14="http://schemas.microsoft.com/office/powerpoint/2010/main">
            <mc:Choice Requires="p14">
              <p:contentPart p14:bwMode="auto" r:id="rId78">
                <p14:nvContentPartPr>
                  <p14:cNvPr id="81" name="Ink 80">
                    <a:extLst>
                      <a:ext uri="{FF2B5EF4-FFF2-40B4-BE49-F238E27FC236}">
                        <a16:creationId xmlns:a16="http://schemas.microsoft.com/office/drawing/2014/main" xmlns="" id="{D108F5ED-FE5D-B35D-487F-DF1EC835125E}"/>
                      </a:ext>
                    </a:extLst>
                  </p14:cNvPr>
                  <p14:cNvContentPartPr/>
                  <p14:nvPr/>
                </p14:nvContentPartPr>
                <p14:xfrm>
                  <a:off x="2319353" y="5109692"/>
                  <a:ext cx="148320" cy="215640"/>
                </p14:xfrm>
              </p:contentPart>
            </mc:Choice>
            <mc:Fallback xmlns="">
              <p:pic>
                <p:nvPicPr>
                  <p:cNvPr id="81" name="Ink 80">
                    <a:extLst>
                      <a:ext uri="{FF2B5EF4-FFF2-40B4-BE49-F238E27FC236}">
                        <a16:creationId xmlns:a16="http://schemas.microsoft.com/office/drawing/2014/main" id="{D108F5ED-FE5D-B35D-487F-DF1EC835125E}"/>
                      </a:ext>
                    </a:extLst>
                  </p:cNvPr>
                  <p:cNvPicPr/>
                  <p:nvPr/>
                </p:nvPicPr>
                <p:blipFill>
                  <a:blip r:embed="rId79"/>
                  <a:stretch>
                    <a:fillRect/>
                  </a:stretch>
                </p:blipFill>
                <p:spPr>
                  <a:xfrm>
                    <a:off x="2305131" y="5095928"/>
                    <a:ext cx="177104" cy="243496"/>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2" name="Ink 81">
                    <a:extLst>
                      <a:ext uri="{FF2B5EF4-FFF2-40B4-BE49-F238E27FC236}">
                        <a16:creationId xmlns:a16="http://schemas.microsoft.com/office/drawing/2014/main" xmlns="" id="{F20D8D68-CBD4-1487-FA5D-1C8184782F89}"/>
                      </a:ext>
                    </a:extLst>
                  </p14:cNvPr>
                  <p14:cNvContentPartPr/>
                  <p14:nvPr/>
                </p14:nvContentPartPr>
                <p14:xfrm>
                  <a:off x="2238713" y="5002052"/>
                  <a:ext cx="255960" cy="132840"/>
                </p14:xfrm>
              </p:contentPart>
            </mc:Choice>
            <mc:Fallback xmlns="">
              <p:pic>
                <p:nvPicPr>
                  <p:cNvPr id="82" name="Ink 81">
                    <a:extLst>
                      <a:ext uri="{FF2B5EF4-FFF2-40B4-BE49-F238E27FC236}">
                        <a16:creationId xmlns:a16="http://schemas.microsoft.com/office/drawing/2014/main" id="{F20D8D68-CBD4-1487-FA5D-1C8184782F89}"/>
                      </a:ext>
                    </a:extLst>
                  </p:cNvPr>
                  <p:cNvPicPr/>
                  <p:nvPr/>
                </p:nvPicPr>
                <p:blipFill>
                  <a:blip r:embed="rId81"/>
                  <a:stretch>
                    <a:fillRect/>
                  </a:stretch>
                </p:blipFill>
                <p:spPr>
                  <a:xfrm>
                    <a:off x="2224493" y="4988310"/>
                    <a:ext cx="284739" cy="160324"/>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3" name="Ink 82">
                    <a:extLst>
                      <a:ext uri="{FF2B5EF4-FFF2-40B4-BE49-F238E27FC236}">
                        <a16:creationId xmlns:a16="http://schemas.microsoft.com/office/drawing/2014/main" xmlns="" id="{D547BC26-7700-E6F6-BF3D-3D9D9C4BEC7D}"/>
                      </a:ext>
                    </a:extLst>
                  </p14:cNvPr>
                  <p14:cNvContentPartPr/>
                  <p14:nvPr/>
                </p14:nvContentPartPr>
                <p14:xfrm>
                  <a:off x="2601953" y="5217332"/>
                  <a:ext cx="83160" cy="27360"/>
                </p14:xfrm>
              </p:contentPart>
            </mc:Choice>
            <mc:Fallback xmlns="">
              <p:pic>
                <p:nvPicPr>
                  <p:cNvPr id="83" name="Ink 82">
                    <a:extLst>
                      <a:ext uri="{FF2B5EF4-FFF2-40B4-BE49-F238E27FC236}">
                        <a16:creationId xmlns:a16="http://schemas.microsoft.com/office/drawing/2014/main" id="{D547BC26-7700-E6F6-BF3D-3D9D9C4BEC7D}"/>
                      </a:ext>
                    </a:extLst>
                  </p:cNvPr>
                  <p:cNvPicPr/>
                  <p:nvPr/>
                </p:nvPicPr>
                <p:blipFill>
                  <a:blip r:embed="rId83"/>
                  <a:stretch>
                    <a:fillRect/>
                  </a:stretch>
                </p:blipFill>
                <p:spPr>
                  <a:xfrm>
                    <a:off x="2587417" y="5203652"/>
                    <a:ext cx="111556" cy="55046"/>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4" name="Ink 83">
                    <a:extLst>
                      <a:ext uri="{FF2B5EF4-FFF2-40B4-BE49-F238E27FC236}">
                        <a16:creationId xmlns:a16="http://schemas.microsoft.com/office/drawing/2014/main" xmlns="" id="{CF85CBAE-6E65-71F1-4697-1F22E976FD05}"/>
                      </a:ext>
                    </a:extLst>
                  </p14:cNvPr>
                  <p14:cNvContentPartPr/>
                  <p14:nvPr/>
                </p14:nvContentPartPr>
                <p14:xfrm>
                  <a:off x="2632553" y="5270972"/>
                  <a:ext cx="98640" cy="23400"/>
                </p14:xfrm>
              </p:contentPart>
            </mc:Choice>
            <mc:Fallback xmlns="">
              <p:pic>
                <p:nvPicPr>
                  <p:cNvPr id="84" name="Ink 83">
                    <a:extLst>
                      <a:ext uri="{FF2B5EF4-FFF2-40B4-BE49-F238E27FC236}">
                        <a16:creationId xmlns:a16="http://schemas.microsoft.com/office/drawing/2014/main" id="{CF85CBAE-6E65-71F1-4697-1F22E976FD05}"/>
                      </a:ext>
                    </a:extLst>
                  </p:cNvPr>
                  <p:cNvPicPr/>
                  <p:nvPr/>
                </p:nvPicPr>
                <p:blipFill>
                  <a:blip r:embed="rId85"/>
                  <a:stretch>
                    <a:fillRect/>
                  </a:stretch>
                </p:blipFill>
                <p:spPr>
                  <a:xfrm>
                    <a:off x="2618027" y="5257322"/>
                    <a:ext cx="127016" cy="50700"/>
                  </a:xfrm>
                  <a:prstGeom prst="rect">
                    <a:avLst/>
                  </a:prstGeom>
                </p:spPr>
              </p:pic>
            </mc:Fallback>
          </mc:AlternateContent>
        </p:grpSp>
        <p:grpSp>
          <p:nvGrpSpPr>
            <p:cNvPr id="92" name="Group 91">
              <a:extLst>
                <a:ext uri="{FF2B5EF4-FFF2-40B4-BE49-F238E27FC236}">
                  <a16:creationId xmlns:a16="http://schemas.microsoft.com/office/drawing/2014/main" xmlns="" id="{363AE9FE-C8C7-54B4-C51C-DB4E5FAC6576}"/>
                </a:ext>
              </a:extLst>
            </p:cNvPr>
            <p:cNvGrpSpPr/>
            <p:nvPr/>
          </p:nvGrpSpPr>
          <p:grpSpPr>
            <a:xfrm>
              <a:off x="4322922" y="4786836"/>
              <a:ext cx="748080" cy="196200"/>
              <a:chOff x="3085793" y="5123012"/>
              <a:chExt cx="748080" cy="196200"/>
            </a:xfrm>
          </p:grpSpPr>
          <mc:AlternateContent xmlns:mc="http://schemas.openxmlformats.org/markup-compatibility/2006" xmlns:p14="http://schemas.microsoft.com/office/powerpoint/2010/main">
            <mc:Choice Requires="p14">
              <p:contentPart p14:bwMode="auto" r:id="rId86">
                <p14:nvContentPartPr>
                  <p14:cNvPr id="86" name="Ink 85">
                    <a:extLst>
                      <a:ext uri="{FF2B5EF4-FFF2-40B4-BE49-F238E27FC236}">
                        <a16:creationId xmlns:a16="http://schemas.microsoft.com/office/drawing/2014/main" xmlns="" id="{46222590-F6AD-4B59-3C6B-B22BC93F622F}"/>
                      </a:ext>
                    </a:extLst>
                  </p14:cNvPr>
                  <p14:cNvContentPartPr/>
                  <p14:nvPr/>
                </p14:nvContentPartPr>
                <p14:xfrm>
                  <a:off x="3085793" y="5123012"/>
                  <a:ext cx="195480" cy="175320"/>
                </p14:xfrm>
              </p:contentPart>
            </mc:Choice>
            <mc:Fallback xmlns="">
              <p:pic>
                <p:nvPicPr>
                  <p:cNvPr id="86" name="Ink 85">
                    <a:extLst>
                      <a:ext uri="{FF2B5EF4-FFF2-40B4-BE49-F238E27FC236}">
                        <a16:creationId xmlns:a16="http://schemas.microsoft.com/office/drawing/2014/main" id="{46222590-F6AD-4B59-3C6B-B22BC93F622F}"/>
                      </a:ext>
                    </a:extLst>
                  </p:cNvPr>
                  <p:cNvPicPr/>
                  <p:nvPr/>
                </p:nvPicPr>
                <p:blipFill>
                  <a:blip r:embed="rId87"/>
                  <a:stretch>
                    <a:fillRect/>
                  </a:stretch>
                </p:blipFill>
                <p:spPr>
                  <a:xfrm>
                    <a:off x="3071589" y="5109249"/>
                    <a:ext cx="223889" cy="202847"/>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7" name="Ink 86">
                    <a:extLst>
                      <a:ext uri="{FF2B5EF4-FFF2-40B4-BE49-F238E27FC236}">
                        <a16:creationId xmlns:a16="http://schemas.microsoft.com/office/drawing/2014/main" xmlns="" id="{FCA709DB-BE79-8F91-E0D5-9A4C2BC4E558}"/>
                      </a:ext>
                    </a:extLst>
                  </p14:cNvPr>
                  <p14:cNvContentPartPr/>
                  <p14:nvPr/>
                </p14:nvContentPartPr>
                <p14:xfrm>
                  <a:off x="3354713" y="5150012"/>
                  <a:ext cx="214920" cy="169200"/>
                </p14:xfrm>
              </p:contentPart>
            </mc:Choice>
            <mc:Fallback xmlns="">
              <p:pic>
                <p:nvPicPr>
                  <p:cNvPr id="87" name="Ink 86">
                    <a:extLst>
                      <a:ext uri="{FF2B5EF4-FFF2-40B4-BE49-F238E27FC236}">
                        <a16:creationId xmlns:a16="http://schemas.microsoft.com/office/drawing/2014/main" id="{FCA709DB-BE79-8F91-E0D5-9A4C2BC4E558}"/>
                      </a:ext>
                    </a:extLst>
                  </p:cNvPr>
                  <p:cNvPicPr/>
                  <p:nvPr/>
                </p:nvPicPr>
                <p:blipFill>
                  <a:blip r:embed="rId89"/>
                  <a:stretch>
                    <a:fillRect/>
                  </a:stretch>
                </p:blipFill>
                <p:spPr>
                  <a:xfrm>
                    <a:off x="3340520" y="5136240"/>
                    <a:ext cx="243644" cy="197072"/>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9" name="Ink 88">
                    <a:extLst>
                      <a:ext uri="{FF2B5EF4-FFF2-40B4-BE49-F238E27FC236}">
                        <a16:creationId xmlns:a16="http://schemas.microsoft.com/office/drawing/2014/main" xmlns="" id="{B7D778DA-4173-1C85-67E7-D1F349BDAECC}"/>
                      </a:ext>
                    </a:extLst>
                  </p14:cNvPr>
                  <p14:cNvContentPartPr/>
                  <p14:nvPr/>
                </p14:nvContentPartPr>
                <p14:xfrm>
                  <a:off x="3664313" y="5163332"/>
                  <a:ext cx="169560" cy="135000"/>
                </p14:xfrm>
              </p:contentPart>
            </mc:Choice>
            <mc:Fallback xmlns="">
              <p:pic>
                <p:nvPicPr>
                  <p:cNvPr id="89" name="Ink 88">
                    <a:extLst>
                      <a:ext uri="{FF2B5EF4-FFF2-40B4-BE49-F238E27FC236}">
                        <a16:creationId xmlns:a16="http://schemas.microsoft.com/office/drawing/2014/main" id="{B7D778DA-4173-1C85-67E7-D1F349BDAECC}"/>
                      </a:ext>
                    </a:extLst>
                  </p:cNvPr>
                  <p:cNvPicPr/>
                  <p:nvPr/>
                </p:nvPicPr>
                <p:blipFill>
                  <a:blip r:embed="rId91"/>
                  <a:stretch>
                    <a:fillRect/>
                  </a:stretch>
                </p:blipFill>
                <p:spPr>
                  <a:xfrm>
                    <a:off x="3649760" y="5149242"/>
                    <a:ext cx="198328" cy="162524"/>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0" name="Ink 89">
                    <a:extLst>
                      <a:ext uri="{FF2B5EF4-FFF2-40B4-BE49-F238E27FC236}">
                        <a16:creationId xmlns:a16="http://schemas.microsoft.com/office/drawing/2014/main" xmlns="" id="{15F57606-76C1-968A-9AE6-790E40E836B4}"/>
                      </a:ext>
                    </a:extLst>
                  </p14:cNvPr>
                  <p14:cNvContentPartPr/>
                  <p14:nvPr/>
                </p14:nvContentPartPr>
                <p14:xfrm>
                  <a:off x="3717953" y="5217332"/>
                  <a:ext cx="84600" cy="28800"/>
                </p14:xfrm>
              </p:contentPart>
            </mc:Choice>
            <mc:Fallback xmlns="">
              <p:pic>
                <p:nvPicPr>
                  <p:cNvPr id="90" name="Ink 89">
                    <a:extLst>
                      <a:ext uri="{FF2B5EF4-FFF2-40B4-BE49-F238E27FC236}">
                        <a16:creationId xmlns:a16="http://schemas.microsoft.com/office/drawing/2014/main" id="{15F57606-76C1-968A-9AE6-790E40E836B4}"/>
                      </a:ext>
                    </a:extLst>
                  </p:cNvPr>
                  <p:cNvPicPr/>
                  <p:nvPr/>
                </p:nvPicPr>
                <p:blipFill>
                  <a:blip r:embed="rId93"/>
                  <a:stretch>
                    <a:fillRect/>
                  </a:stretch>
                </p:blipFill>
                <p:spPr>
                  <a:xfrm>
                    <a:off x="3703740" y="5203587"/>
                    <a:ext cx="113026" cy="56618"/>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1" name="Ink 90">
                    <a:extLst>
                      <a:ext uri="{FF2B5EF4-FFF2-40B4-BE49-F238E27FC236}">
                        <a16:creationId xmlns:a16="http://schemas.microsoft.com/office/drawing/2014/main" xmlns="" id="{5810A7C1-64CC-133B-58A0-46C9144833C7}"/>
                      </a:ext>
                    </a:extLst>
                  </p14:cNvPr>
                  <p14:cNvContentPartPr/>
                  <p14:nvPr/>
                </p14:nvContentPartPr>
                <p14:xfrm>
                  <a:off x="3677633" y="5136692"/>
                  <a:ext cx="121320" cy="33120"/>
                </p14:xfrm>
              </p:contentPart>
            </mc:Choice>
            <mc:Fallback xmlns="">
              <p:pic>
                <p:nvPicPr>
                  <p:cNvPr id="91" name="Ink 90">
                    <a:extLst>
                      <a:ext uri="{FF2B5EF4-FFF2-40B4-BE49-F238E27FC236}">
                        <a16:creationId xmlns:a16="http://schemas.microsoft.com/office/drawing/2014/main" id="{5810A7C1-64CC-133B-58A0-46C9144833C7}"/>
                      </a:ext>
                    </a:extLst>
                  </p:cNvPr>
                  <p:cNvPicPr/>
                  <p:nvPr/>
                </p:nvPicPr>
                <p:blipFill>
                  <a:blip r:embed="rId95"/>
                  <a:stretch>
                    <a:fillRect/>
                  </a:stretch>
                </p:blipFill>
                <p:spPr>
                  <a:xfrm>
                    <a:off x="3663440" y="5122591"/>
                    <a:ext cx="150045" cy="60993"/>
                  </a:xfrm>
                  <a:prstGeom prst="rect">
                    <a:avLst/>
                  </a:prstGeom>
                </p:spPr>
              </p:pic>
            </mc:Fallback>
          </mc:AlternateContent>
        </p:grpSp>
        <p:grpSp>
          <p:nvGrpSpPr>
            <p:cNvPr id="97" name="Group 96">
              <a:extLst>
                <a:ext uri="{FF2B5EF4-FFF2-40B4-BE49-F238E27FC236}">
                  <a16:creationId xmlns:a16="http://schemas.microsoft.com/office/drawing/2014/main" xmlns="" id="{F75313ED-AF04-54AC-0A5E-448CF33FBE7D}"/>
                </a:ext>
              </a:extLst>
            </p:cNvPr>
            <p:cNvGrpSpPr/>
            <p:nvPr/>
          </p:nvGrpSpPr>
          <p:grpSpPr>
            <a:xfrm>
              <a:off x="6044442" y="4760196"/>
              <a:ext cx="457200" cy="226800"/>
              <a:chOff x="4807313" y="5096372"/>
              <a:chExt cx="457200" cy="226800"/>
            </a:xfrm>
          </p:grpSpPr>
          <mc:AlternateContent xmlns:mc="http://schemas.openxmlformats.org/markup-compatibility/2006" xmlns:p14="http://schemas.microsoft.com/office/powerpoint/2010/main">
            <mc:Choice Requires="p14">
              <p:contentPart p14:bwMode="auto" r:id="rId96">
                <p14:nvContentPartPr>
                  <p14:cNvPr id="93" name="Ink 92">
                    <a:extLst>
                      <a:ext uri="{FF2B5EF4-FFF2-40B4-BE49-F238E27FC236}">
                        <a16:creationId xmlns:a16="http://schemas.microsoft.com/office/drawing/2014/main" xmlns="" id="{F8FE73D4-B3D3-E343-35AA-A078772599A1}"/>
                      </a:ext>
                    </a:extLst>
                  </p14:cNvPr>
                  <p14:cNvContentPartPr/>
                  <p14:nvPr/>
                </p14:nvContentPartPr>
                <p14:xfrm>
                  <a:off x="4807313" y="5096372"/>
                  <a:ext cx="158040" cy="148320"/>
                </p14:xfrm>
              </p:contentPart>
            </mc:Choice>
            <mc:Fallback xmlns="">
              <p:pic>
                <p:nvPicPr>
                  <p:cNvPr id="93" name="Ink 92">
                    <a:extLst>
                      <a:ext uri="{FF2B5EF4-FFF2-40B4-BE49-F238E27FC236}">
                        <a16:creationId xmlns:a16="http://schemas.microsoft.com/office/drawing/2014/main" id="{F8FE73D4-B3D3-E343-35AA-A078772599A1}"/>
                      </a:ext>
                    </a:extLst>
                  </p:cNvPr>
                  <p:cNvPicPr/>
                  <p:nvPr/>
                </p:nvPicPr>
                <p:blipFill>
                  <a:blip r:embed="rId97"/>
                  <a:stretch>
                    <a:fillRect/>
                  </a:stretch>
                </p:blipFill>
                <p:spPr>
                  <a:xfrm>
                    <a:off x="4792761" y="5082293"/>
                    <a:ext cx="186805" cy="17582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4" name="Ink 93">
                    <a:extLst>
                      <a:ext uri="{FF2B5EF4-FFF2-40B4-BE49-F238E27FC236}">
                        <a16:creationId xmlns:a16="http://schemas.microsoft.com/office/drawing/2014/main" xmlns="" id="{CEABB342-2828-3895-C807-654B661451EC}"/>
                      </a:ext>
                    </a:extLst>
                  </p14:cNvPr>
                  <p14:cNvContentPartPr/>
                  <p14:nvPr/>
                </p14:nvContentPartPr>
                <p14:xfrm>
                  <a:off x="5062553" y="5150012"/>
                  <a:ext cx="121320" cy="25920"/>
                </p14:xfrm>
              </p:contentPart>
            </mc:Choice>
            <mc:Fallback xmlns="">
              <p:pic>
                <p:nvPicPr>
                  <p:cNvPr id="94" name="Ink 93">
                    <a:extLst>
                      <a:ext uri="{FF2B5EF4-FFF2-40B4-BE49-F238E27FC236}">
                        <a16:creationId xmlns:a16="http://schemas.microsoft.com/office/drawing/2014/main" id="{CEABB342-2828-3895-C807-654B661451EC}"/>
                      </a:ext>
                    </a:extLst>
                  </p:cNvPr>
                  <p:cNvPicPr/>
                  <p:nvPr/>
                </p:nvPicPr>
                <p:blipFill>
                  <a:blip r:embed="rId99"/>
                  <a:stretch>
                    <a:fillRect/>
                  </a:stretch>
                </p:blipFill>
                <p:spPr>
                  <a:xfrm>
                    <a:off x="5048360" y="5136232"/>
                    <a:ext cx="150045" cy="53809"/>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5" name="Ink 94">
                    <a:extLst>
                      <a:ext uri="{FF2B5EF4-FFF2-40B4-BE49-F238E27FC236}">
                        <a16:creationId xmlns:a16="http://schemas.microsoft.com/office/drawing/2014/main" xmlns="" id="{2A1CF0B6-3D0D-321F-940A-8503977A906F}"/>
                      </a:ext>
                    </a:extLst>
                  </p14:cNvPr>
                  <p14:cNvContentPartPr/>
                  <p14:nvPr/>
                </p14:nvContentPartPr>
                <p14:xfrm>
                  <a:off x="5089553" y="5204012"/>
                  <a:ext cx="135000" cy="34920"/>
                </p14:xfrm>
              </p:contentPart>
            </mc:Choice>
            <mc:Fallback xmlns="">
              <p:pic>
                <p:nvPicPr>
                  <p:cNvPr id="95" name="Ink 94">
                    <a:extLst>
                      <a:ext uri="{FF2B5EF4-FFF2-40B4-BE49-F238E27FC236}">
                        <a16:creationId xmlns:a16="http://schemas.microsoft.com/office/drawing/2014/main" id="{2A1CF0B6-3D0D-321F-940A-8503977A906F}"/>
                      </a:ext>
                    </a:extLst>
                  </p:cNvPr>
                  <p:cNvPicPr/>
                  <p:nvPr/>
                </p:nvPicPr>
                <p:blipFill>
                  <a:blip r:embed="rId101"/>
                  <a:stretch>
                    <a:fillRect/>
                  </a:stretch>
                </p:blipFill>
                <p:spPr>
                  <a:xfrm>
                    <a:off x="5075342" y="5189846"/>
                    <a:ext cx="163421" cy="62922"/>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6" name="Ink 95">
                    <a:extLst>
                      <a:ext uri="{FF2B5EF4-FFF2-40B4-BE49-F238E27FC236}">
                        <a16:creationId xmlns:a16="http://schemas.microsoft.com/office/drawing/2014/main" xmlns="" id="{73F5E5E3-71BA-DEAF-C5BD-F4DC61AFA5F9}"/>
                      </a:ext>
                    </a:extLst>
                  </p14:cNvPr>
                  <p14:cNvContentPartPr/>
                  <p14:nvPr/>
                </p14:nvContentPartPr>
                <p14:xfrm>
                  <a:off x="5143193" y="5123012"/>
                  <a:ext cx="121320" cy="200160"/>
                </p14:xfrm>
              </p:contentPart>
            </mc:Choice>
            <mc:Fallback xmlns="">
              <p:pic>
                <p:nvPicPr>
                  <p:cNvPr id="96" name="Ink 95">
                    <a:extLst>
                      <a:ext uri="{FF2B5EF4-FFF2-40B4-BE49-F238E27FC236}">
                        <a16:creationId xmlns:a16="http://schemas.microsoft.com/office/drawing/2014/main" id="{73F5E5E3-71BA-DEAF-C5BD-F4DC61AFA5F9}"/>
                      </a:ext>
                    </a:extLst>
                  </p:cNvPr>
                  <p:cNvPicPr/>
                  <p:nvPr/>
                </p:nvPicPr>
                <p:blipFill>
                  <a:blip r:embed="rId103"/>
                  <a:stretch>
                    <a:fillRect/>
                  </a:stretch>
                </p:blipFill>
                <p:spPr>
                  <a:xfrm>
                    <a:off x="5129000" y="5109253"/>
                    <a:ext cx="150045" cy="227678"/>
                  </a:xfrm>
                  <a:prstGeom prst="rect">
                    <a:avLst/>
                  </a:prstGeom>
                </p:spPr>
              </p:pic>
            </mc:Fallback>
          </mc:AlternateContent>
        </p:grpSp>
        <p:grpSp>
          <p:nvGrpSpPr>
            <p:cNvPr id="111" name="Group 110">
              <a:extLst>
                <a:ext uri="{FF2B5EF4-FFF2-40B4-BE49-F238E27FC236}">
                  <a16:creationId xmlns:a16="http://schemas.microsoft.com/office/drawing/2014/main" xmlns="" id="{DF6E558E-8F81-35C0-E67B-8FEFE2203636}"/>
                </a:ext>
              </a:extLst>
            </p:cNvPr>
            <p:cNvGrpSpPr/>
            <p:nvPr/>
          </p:nvGrpSpPr>
          <p:grpSpPr>
            <a:xfrm>
              <a:off x="6703242" y="4692876"/>
              <a:ext cx="1960920" cy="243000"/>
              <a:chOff x="5466113" y="5029052"/>
              <a:chExt cx="1960920" cy="243000"/>
            </a:xfrm>
          </p:grpSpPr>
          <mc:AlternateContent xmlns:mc="http://schemas.openxmlformats.org/markup-compatibility/2006" xmlns:p14="http://schemas.microsoft.com/office/powerpoint/2010/main">
            <mc:Choice Requires="p14">
              <p:contentPart p14:bwMode="auto" r:id="rId104">
                <p14:nvContentPartPr>
                  <p14:cNvPr id="101" name="Ink 100">
                    <a:extLst>
                      <a:ext uri="{FF2B5EF4-FFF2-40B4-BE49-F238E27FC236}">
                        <a16:creationId xmlns:a16="http://schemas.microsoft.com/office/drawing/2014/main" xmlns="" id="{36885F85-6033-A006-43B0-419F12986EC9}"/>
                      </a:ext>
                    </a:extLst>
                  </p14:cNvPr>
                  <p14:cNvContentPartPr/>
                  <p14:nvPr/>
                </p14:nvContentPartPr>
                <p14:xfrm>
                  <a:off x="5466113" y="5123012"/>
                  <a:ext cx="436320" cy="148320"/>
                </p14:xfrm>
              </p:contentPart>
            </mc:Choice>
            <mc:Fallback xmlns="">
              <p:pic>
                <p:nvPicPr>
                  <p:cNvPr id="101" name="Ink 100">
                    <a:extLst>
                      <a:ext uri="{FF2B5EF4-FFF2-40B4-BE49-F238E27FC236}">
                        <a16:creationId xmlns:a16="http://schemas.microsoft.com/office/drawing/2014/main" id="{36885F85-6033-A006-43B0-419F12986EC9}"/>
                      </a:ext>
                    </a:extLst>
                  </p:cNvPr>
                  <p:cNvPicPr/>
                  <p:nvPr/>
                </p:nvPicPr>
                <p:blipFill>
                  <a:blip r:embed="rId105"/>
                  <a:stretch>
                    <a:fillRect/>
                  </a:stretch>
                </p:blipFill>
                <p:spPr>
                  <a:xfrm>
                    <a:off x="5451569" y="5109260"/>
                    <a:ext cx="465070" cy="175823"/>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2" name="Ink 101">
                    <a:extLst>
                      <a:ext uri="{FF2B5EF4-FFF2-40B4-BE49-F238E27FC236}">
                        <a16:creationId xmlns:a16="http://schemas.microsoft.com/office/drawing/2014/main" xmlns="" id="{CDB632F9-5E98-A45B-042C-F81E5BFA05A4}"/>
                      </a:ext>
                    </a:extLst>
                  </p14:cNvPr>
                  <p14:cNvContentPartPr/>
                  <p14:nvPr/>
                </p14:nvContentPartPr>
                <p14:xfrm>
                  <a:off x="5923313" y="5150012"/>
                  <a:ext cx="175680" cy="108000"/>
                </p14:xfrm>
              </p:contentPart>
            </mc:Choice>
            <mc:Fallback xmlns="">
              <p:pic>
                <p:nvPicPr>
                  <p:cNvPr id="102" name="Ink 101">
                    <a:extLst>
                      <a:ext uri="{FF2B5EF4-FFF2-40B4-BE49-F238E27FC236}">
                        <a16:creationId xmlns:a16="http://schemas.microsoft.com/office/drawing/2014/main" id="{CDB632F9-5E98-A45B-042C-F81E5BFA05A4}"/>
                      </a:ext>
                    </a:extLst>
                  </p:cNvPr>
                  <p:cNvPicPr/>
                  <p:nvPr/>
                </p:nvPicPr>
                <p:blipFill>
                  <a:blip r:embed="rId107"/>
                  <a:stretch>
                    <a:fillRect/>
                  </a:stretch>
                </p:blipFill>
                <p:spPr>
                  <a:xfrm>
                    <a:off x="5908758" y="5136225"/>
                    <a:ext cx="204452" cy="135903"/>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3" name="Ink 102">
                    <a:extLst>
                      <a:ext uri="{FF2B5EF4-FFF2-40B4-BE49-F238E27FC236}">
                        <a16:creationId xmlns:a16="http://schemas.microsoft.com/office/drawing/2014/main" xmlns="" id="{88E6630C-498A-1900-B905-EF741FF767F6}"/>
                      </a:ext>
                    </a:extLst>
                  </p14:cNvPr>
                  <p14:cNvContentPartPr/>
                  <p14:nvPr/>
                </p14:nvContentPartPr>
                <p14:xfrm>
                  <a:off x="6097913" y="5150012"/>
                  <a:ext cx="152640" cy="94320"/>
                </p14:xfrm>
              </p:contentPart>
            </mc:Choice>
            <mc:Fallback xmlns="">
              <p:pic>
                <p:nvPicPr>
                  <p:cNvPr id="103" name="Ink 102">
                    <a:extLst>
                      <a:ext uri="{FF2B5EF4-FFF2-40B4-BE49-F238E27FC236}">
                        <a16:creationId xmlns:a16="http://schemas.microsoft.com/office/drawing/2014/main" id="{88E6630C-498A-1900-B905-EF741FF767F6}"/>
                      </a:ext>
                    </a:extLst>
                  </p:cNvPr>
                  <p:cNvPicPr/>
                  <p:nvPr/>
                </p:nvPicPr>
                <p:blipFill>
                  <a:blip r:embed="rId109"/>
                  <a:stretch>
                    <a:fillRect/>
                  </a:stretch>
                </p:blipFill>
                <p:spPr>
                  <a:xfrm>
                    <a:off x="6083698" y="5136257"/>
                    <a:ext cx="181408" cy="122158"/>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4" name="Ink 103">
                    <a:extLst>
                      <a:ext uri="{FF2B5EF4-FFF2-40B4-BE49-F238E27FC236}">
                        <a16:creationId xmlns:a16="http://schemas.microsoft.com/office/drawing/2014/main" xmlns="" id="{A8C9E502-44F5-5EAD-DB1C-28404C142473}"/>
                      </a:ext>
                    </a:extLst>
                  </p14:cNvPr>
                  <p14:cNvContentPartPr/>
                  <p14:nvPr/>
                </p14:nvContentPartPr>
                <p14:xfrm>
                  <a:off x="6272873" y="5163332"/>
                  <a:ext cx="156240" cy="101880"/>
                </p14:xfrm>
              </p:contentPart>
            </mc:Choice>
            <mc:Fallback xmlns="">
              <p:pic>
                <p:nvPicPr>
                  <p:cNvPr id="104" name="Ink 103">
                    <a:extLst>
                      <a:ext uri="{FF2B5EF4-FFF2-40B4-BE49-F238E27FC236}">
                        <a16:creationId xmlns:a16="http://schemas.microsoft.com/office/drawing/2014/main" id="{A8C9E502-44F5-5EAD-DB1C-28404C142473}"/>
                      </a:ext>
                    </a:extLst>
                  </p:cNvPr>
                  <p:cNvPicPr/>
                  <p:nvPr/>
                </p:nvPicPr>
                <p:blipFill>
                  <a:blip r:embed="rId111"/>
                  <a:stretch>
                    <a:fillRect/>
                  </a:stretch>
                </p:blipFill>
                <p:spPr>
                  <a:xfrm>
                    <a:off x="6258639" y="5149246"/>
                    <a:ext cx="185048" cy="129397"/>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5" name="Ink 104">
                    <a:extLst>
                      <a:ext uri="{FF2B5EF4-FFF2-40B4-BE49-F238E27FC236}">
                        <a16:creationId xmlns:a16="http://schemas.microsoft.com/office/drawing/2014/main" xmlns="" id="{74C006B9-FA9A-5EF8-5DB9-491287A34BB9}"/>
                      </a:ext>
                    </a:extLst>
                  </p14:cNvPr>
                  <p14:cNvContentPartPr/>
                  <p14:nvPr/>
                </p14:nvContentPartPr>
                <p14:xfrm>
                  <a:off x="6461153" y="5029052"/>
                  <a:ext cx="70200" cy="228600"/>
                </p14:xfrm>
              </p:contentPart>
            </mc:Choice>
            <mc:Fallback xmlns="">
              <p:pic>
                <p:nvPicPr>
                  <p:cNvPr id="105" name="Ink 104">
                    <a:extLst>
                      <a:ext uri="{FF2B5EF4-FFF2-40B4-BE49-F238E27FC236}">
                        <a16:creationId xmlns:a16="http://schemas.microsoft.com/office/drawing/2014/main" id="{74C006B9-FA9A-5EF8-5DB9-491287A34BB9}"/>
                      </a:ext>
                    </a:extLst>
                  </p:cNvPr>
                  <p:cNvPicPr/>
                  <p:nvPr/>
                </p:nvPicPr>
                <p:blipFill>
                  <a:blip r:embed="rId113"/>
                  <a:stretch>
                    <a:fillRect/>
                  </a:stretch>
                </p:blipFill>
                <p:spPr>
                  <a:xfrm>
                    <a:off x="6446910" y="5015297"/>
                    <a:ext cx="99026" cy="256438"/>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6" name="Ink 105">
                    <a:extLst>
                      <a:ext uri="{FF2B5EF4-FFF2-40B4-BE49-F238E27FC236}">
                        <a16:creationId xmlns:a16="http://schemas.microsoft.com/office/drawing/2014/main" xmlns="" id="{73CE3AF8-6CB5-D3F3-63CD-298285114787}"/>
                      </a:ext>
                    </a:extLst>
                  </p14:cNvPr>
                  <p14:cNvContentPartPr/>
                  <p14:nvPr/>
                </p14:nvContentPartPr>
                <p14:xfrm>
                  <a:off x="6447833" y="5136692"/>
                  <a:ext cx="280080" cy="108000"/>
                </p14:xfrm>
              </p:contentPart>
            </mc:Choice>
            <mc:Fallback xmlns="">
              <p:pic>
                <p:nvPicPr>
                  <p:cNvPr id="106" name="Ink 105">
                    <a:extLst>
                      <a:ext uri="{FF2B5EF4-FFF2-40B4-BE49-F238E27FC236}">
                        <a16:creationId xmlns:a16="http://schemas.microsoft.com/office/drawing/2014/main" id="{73CE3AF8-6CB5-D3F3-63CD-298285114787}"/>
                      </a:ext>
                    </a:extLst>
                  </p:cNvPr>
                  <p:cNvPicPr/>
                  <p:nvPr/>
                </p:nvPicPr>
                <p:blipFill>
                  <a:blip r:embed="rId115"/>
                  <a:stretch>
                    <a:fillRect/>
                  </a:stretch>
                </p:blipFill>
                <p:spPr>
                  <a:xfrm>
                    <a:off x="6433288" y="5122576"/>
                    <a:ext cx="308832" cy="135903"/>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7" name="Ink 106">
                    <a:extLst>
                      <a:ext uri="{FF2B5EF4-FFF2-40B4-BE49-F238E27FC236}">
                        <a16:creationId xmlns:a16="http://schemas.microsoft.com/office/drawing/2014/main" xmlns="" id="{86294354-3651-9EB4-807B-6DAA27EB3FA8}"/>
                      </a:ext>
                    </a:extLst>
                  </p14:cNvPr>
                  <p14:cNvContentPartPr/>
                  <p14:nvPr/>
                </p14:nvContentPartPr>
                <p14:xfrm>
                  <a:off x="6737633" y="5029052"/>
                  <a:ext cx="270000" cy="215640"/>
                </p14:xfrm>
              </p:contentPart>
            </mc:Choice>
            <mc:Fallback xmlns="">
              <p:pic>
                <p:nvPicPr>
                  <p:cNvPr id="107" name="Ink 106">
                    <a:extLst>
                      <a:ext uri="{FF2B5EF4-FFF2-40B4-BE49-F238E27FC236}">
                        <a16:creationId xmlns:a16="http://schemas.microsoft.com/office/drawing/2014/main" id="{86294354-3651-9EB4-807B-6DAA27EB3FA8}"/>
                      </a:ext>
                    </a:extLst>
                  </p:cNvPr>
                  <p:cNvPicPr/>
                  <p:nvPr/>
                </p:nvPicPr>
                <p:blipFill>
                  <a:blip r:embed="rId117"/>
                  <a:stretch>
                    <a:fillRect/>
                  </a:stretch>
                </p:blipFill>
                <p:spPr>
                  <a:xfrm>
                    <a:off x="6723102" y="5015288"/>
                    <a:ext cx="298385" cy="243496"/>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8" name="Ink 107">
                    <a:extLst>
                      <a:ext uri="{FF2B5EF4-FFF2-40B4-BE49-F238E27FC236}">
                        <a16:creationId xmlns:a16="http://schemas.microsoft.com/office/drawing/2014/main" xmlns="" id="{ADDCD835-5AEE-470B-D552-D39A5A7ADE96}"/>
                      </a:ext>
                    </a:extLst>
                  </p14:cNvPr>
                  <p14:cNvContentPartPr/>
                  <p14:nvPr/>
                </p14:nvContentPartPr>
                <p14:xfrm>
                  <a:off x="6878033" y="5150012"/>
                  <a:ext cx="236160" cy="122040"/>
                </p14:xfrm>
              </p:contentPart>
            </mc:Choice>
            <mc:Fallback xmlns="">
              <p:pic>
                <p:nvPicPr>
                  <p:cNvPr id="108" name="Ink 107">
                    <a:extLst>
                      <a:ext uri="{FF2B5EF4-FFF2-40B4-BE49-F238E27FC236}">
                        <a16:creationId xmlns:a16="http://schemas.microsoft.com/office/drawing/2014/main" id="{ADDCD835-5AEE-470B-D552-D39A5A7ADE96}"/>
                      </a:ext>
                    </a:extLst>
                  </p:cNvPr>
                  <p:cNvPicPr/>
                  <p:nvPr/>
                </p:nvPicPr>
                <p:blipFill>
                  <a:blip r:embed="rId119"/>
                  <a:stretch>
                    <a:fillRect/>
                  </a:stretch>
                </p:blipFill>
                <p:spPr>
                  <a:xfrm>
                    <a:off x="6863823" y="5136233"/>
                    <a:ext cx="264919" cy="149925"/>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9" name="Ink 108">
                    <a:extLst>
                      <a:ext uri="{FF2B5EF4-FFF2-40B4-BE49-F238E27FC236}">
                        <a16:creationId xmlns:a16="http://schemas.microsoft.com/office/drawing/2014/main" xmlns="" id="{FC1AC788-BAB8-9E78-ECFC-B23760ECF9C9}"/>
                      </a:ext>
                    </a:extLst>
                  </p14:cNvPr>
                  <p14:cNvContentPartPr/>
                  <p14:nvPr/>
                </p14:nvContentPartPr>
                <p14:xfrm>
                  <a:off x="7066313" y="5109692"/>
                  <a:ext cx="24120" cy="24120"/>
                </p14:xfrm>
              </p:contentPart>
            </mc:Choice>
            <mc:Fallback xmlns="">
              <p:pic>
                <p:nvPicPr>
                  <p:cNvPr id="109" name="Ink 108">
                    <a:extLst>
                      <a:ext uri="{FF2B5EF4-FFF2-40B4-BE49-F238E27FC236}">
                        <a16:creationId xmlns:a16="http://schemas.microsoft.com/office/drawing/2014/main" id="{FC1AC788-BAB8-9E78-ECFC-B23760ECF9C9}"/>
                      </a:ext>
                    </a:extLst>
                  </p:cNvPr>
                  <p:cNvPicPr/>
                  <p:nvPr/>
                </p:nvPicPr>
                <p:blipFill>
                  <a:blip r:embed="rId121"/>
                  <a:stretch>
                    <a:fillRect/>
                  </a:stretch>
                </p:blipFill>
                <p:spPr>
                  <a:xfrm>
                    <a:off x="7051705" y="5095815"/>
                    <a:ext cx="52996" cy="52205"/>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0" name="Ink 109">
                    <a:extLst>
                      <a:ext uri="{FF2B5EF4-FFF2-40B4-BE49-F238E27FC236}">
                        <a16:creationId xmlns:a16="http://schemas.microsoft.com/office/drawing/2014/main" xmlns="" id="{F5BE0C62-2F94-E8EB-FEFF-82C44CBBB3C7}"/>
                      </a:ext>
                    </a:extLst>
                  </p14:cNvPr>
                  <p14:cNvContentPartPr/>
                  <p14:nvPr/>
                </p14:nvContentPartPr>
                <p14:xfrm>
                  <a:off x="7160273" y="5170892"/>
                  <a:ext cx="266760" cy="97200"/>
                </p14:xfrm>
              </p:contentPart>
            </mc:Choice>
            <mc:Fallback xmlns="">
              <p:pic>
                <p:nvPicPr>
                  <p:cNvPr id="110" name="Ink 109">
                    <a:extLst>
                      <a:ext uri="{FF2B5EF4-FFF2-40B4-BE49-F238E27FC236}">
                        <a16:creationId xmlns:a16="http://schemas.microsoft.com/office/drawing/2014/main" id="{F5BE0C62-2F94-E8EB-FEFF-82C44CBBB3C7}"/>
                      </a:ext>
                    </a:extLst>
                  </p:cNvPr>
                  <p:cNvPicPr/>
                  <p:nvPr/>
                </p:nvPicPr>
                <p:blipFill>
                  <a:blip r:embed="rId123"/>
                  <a:stretch>
                    <a:fillRect/>
                  </a:stretch>
                </p:blipFill>
                <p:spPr>
                  <a:xfrm>
                    <a:off x="7146073" y="5157100"/>
                    <a:ext cx="295160" cy="125112"/>
                  </a:xfrm>
                  <a:prstGeom prst="rect">
                    <a:avLst/>
                  </a:prstGeom>
                </p:spPr>
              </p:pic>
            </mc:Fallback>
          </mc:AlternateContent>
        </p:grpSp>
        <p:grpSp>
          <p:nvGrpSpPr>
            <p:cNvPr id="130" name="Group 129">
              <a:extLst>
                <a:ext uri="{FF2B5EF4-FFF2-40B4-BE49-F238E27FC236}">
                  <a16:creationId xmlns:a16="http://schemas.microsoft.com/office/drawing/2014/main" xmlns="" id="{153FABB9-7753-4927-7A56-754DBDB0A747}"/>
                </a:ext>
              </a:extLst>
            </p:cNvPr>
            <p:cNvGrpSpPr/>
            <p:nvPr/>
          </p:nvGrpSpPr>
          <p:grpSpPr>
            <a:xfrm>
              <a:off x="6649242" y="5096436"/>
              <a:ext cx="3208680" cy="376560"/>
              <a:chOff x="5412113" y="5432612"/>
              <a:chExt cx="3208680" cy="376560"/>
            </a:xfrm>
          </p:grpSpPr>
          <mc:AlternateContent xmlns:mc="http://schemas.openxmlformats.org/markup-compatibility/2006" xmlns:p14="http://schemas.microsoft.com/office/powerpoint/2010/main">
            <mc:Choice Requires="p14">
              <p:contentPart p14:bwMode="auto" r:id="rId124">
                <p14:nvContentPartPr>
                  <p14:cNvPr id="112" name="Ink 111">
                    <a:extLst>
                      <a:ext uri="{FF2B5EF4-FFF2-40B4-BE49-F238E27FC236}">
                        <a16:creationId xmlns:a16="http://schemas.microsoft.com/office/drawing/2014/main" xmlns="" id="{D12BD531-8B0E-1D47-E699-3BB66416F599}"/>
                      </a:ext>
                    </a:extLst>
                  </p14:cNvPr>
                  <p14:cNvContentPartPr/>
                  <p14:nvPr/>
                </p14:nvContentPartPr>
                <p14:xfrm>
                  <a:off x="5412113" y="5526572"/>
                  <a:ext cx="191160" cy="233280"/>
                </p14:xfrm>
              </p:contentPart>
            </mc:Choice>
            <mc:Fallback xmlns="">
              <p:pic>
                <p:nvPicPr>
                  <p:cNvPr id="112" name="Ink 111">
                    <a:extLst>
                      <a:ext uri="{FF2B5EF4-FFF2-40B4-BE49-F238E27FC236}">
                        <a16:creationId xmlns:a16="http://schemas.microsoft.com/office/drawing/2014/main" id="{D12BD531-8B0E-1D47-E699-3BB66416F599}"/>
                      </a:ext>
                    </a:extLst>
                  </p:cNvPr>
                  <p:cNvPicPr/>
                  <p:nvPr/>
                </p:nvPicPr>
                <p:blipFill>
                  <a:blip r:embed="rId125"/>
                  <a:stretch>
                    <a:fillRect/>
                  </a:stretch>
                </p:blipFill>
                <p:spPr>
                  <a:xfrm>
                    <a:off x="5397928" y="5512811"/>
                    <a:ext cx="219530" cy="260802"/>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3" name="Ink 112">
                    <a:extLst>
                      <a:ext uri="{FF2B5EF4-FFF2-40B4-BE49-F238E27FC236}">
                        <a16:creationId xmlns:a16="http://schemas.microsoft.com/office/drawing/2014/main" xmlns="" id="{F208792A-7CE6-19D4-80DE-104476A68F12}"/>
                      </a:ext>
                    </a:extLst>
                  </p14:cNvPr>
                  <p14:cNvContentPartPr/>
                  <p14:nvPr/>
                </p14:nvContentPartPr>
                <p14:xfrm>
                  <a:off x="5721713" y="5593892"/>
                  <a:ext cx="174240" cy="108000"/>
                </p14:xfrm>
              </p:contentPart>
            </mc:Choice>
            <mc:Fallback xmlns="">
              <p:pic>
                <p:nvPicPr>
                  <p:cNvPr id="113" name="Ink 112">
                    <a:extLst>
                      <a:ext uri="{FF2B5EF4-FFF2-40B4-BE49-F238E27FC236}">
                        <a16:creationId xmlns:a16="http://schemas.microsoft.com/office/drawing/2014/main" id="{F208792A-7CE6-19D4-80DE-104476A68F12}"/>
                      </a:ext>
                    </a:extLst>
                  </p:cNvPr>
                  <p:cNvPicPr/>
                  <p:nvPr/>
                </p:nvPicPr>
                <p:blipFill>
                  <a:blip r:embed="rId127"/>
                  <a:stretch>
                    <a:fillRect/>
                  </a:stretch>
                </p:blipFill>
                <p:spPr>
                  <a:xfrm>
                    <a:off x="5707165" y="5579776"/>
                    <a:ext cx="202660" cy="135903"/>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4" name="Ink 113">
                    <a:extLst>
                      <a:ext uri="{FF2B5EF4-FFF2-40B4-BE49-F238E27FC236}">
                        <a16:creationId xmlns:a16="http://schemas.microsoft.com/office/drawing/2014/main" xmlns="" id="{7A62E9CD-E4F9-5986-F9D9-4673CCED7AD7}"/>
                      </a:ext>
                    </a:extLst>
                  </p14:cNvPr>
                  <p14:cNvContentPartPr/>
                  <p14:nvPr/>
                </p14:nvContentPartPr>
                <p14:xfrm>
                  <a:off x="5950313" y="5634212"/>
                  <a:ext cx="67680" cy="67680"/>
                </p14:xfrm>
              </p:contentPart>
            </mc:Choice>
            <mc:Fallback xmlns="">
              <p:pic>
                <p:nvPicPr>
                  <p:cNvPr id="114" name="Ink 113">
                    <a:extLst>
                      <a:ext uri="{FF2B5EF4-FFF2-40B4-BE49-F238E27FC236}">
                        <a16:creationId xmlns:a16="http://schemas.microsoft.com/office/drawing/2014/main" id="{7A62E9CD-E4F9-5986-F9D9-4673CCED7AD7}"/>
                      </a:ext>
                    </a:extLst>
                  </p:cNvPr>
                  <p:cNvPicPr/>
                  <p:nvPr/>
                </p:nvPicPr>
                <p:blipFill>
                  <a:blip r:embed="rId129"/>
                  <a:stretch>
                    <a:fillRect/>
                  </a:stretch>
                </p:blipFill>
                <p:spPr>
                  <a:xfrm>
                    <a:off x="5935762" y="5620085"/>
                    <a:ext cx="96444" cy="95606"/>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6" name="Ink 115">
                    <a:extLst>
                      <a:ext uri="{FF2B5EF4-FFF2-40B4-BE49-F238E27FC236}">
                        <a16:creationId xmlns:a16="http://schemas.microsoft.com/office/drawing/2014/main" xmlns="" id="{D97C95BA-B36D-266B-6E53-8EFC041ECA02}"/>
                      </a:ext>
                    </a:extLst>
                  </p14:cNvPr>
                  <p14:cNvContentPartPr/>
                  <p14:nvPr/>
                </p14:nvContentPartPr>
                <p14:xfrm>
                  <a:off x="6219233" y="5486252"/>
                  <a:ext cx="199080" cy="322920"/>
                </p14:xfrm>
              </p:contentPart>
            </mc:Choice>
            <mc:Fallback xmlns="">
              <p:pic>
                <p:nvPicPr>
                  <p:cNvPr id="116" name="Ink 115">
                    <a:extLst>
                      <a:ext uri="{FF2B5EF4-FFF2-40B4-BE49-F238E27FC236}">
                        <a16:creationId xmlns:a16="http://schemas.microsoft.com/office/drawing/2014/main" id="{D97C95BA-B36D-266B-6E53-8EFC041ECA02}"/>
                      </a:ext>
                    </a:extLst>
                  </p:cNvPr>
                  <p:cNvPicPr/>
                  <p:nvPr/>
                </p:nvPicPr>
                <p:blipFill>
                  <a:blip r:embed="rId131"/>
                  <a:stretch>
                    <a:fillRect/>
                  </a:stretch>
                </p:blipFill>
                <p:spPr>
                  <a:xfrm>
                    <a:off x="6204674" y="5472497"/>
                    <a:ext cx="227859" cy="350758"/>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7" name="Ink 116">
                    <a:extLst>
                      <a:ext uri="{FF2B5EF4-FFF2-40B4-BE49-F238E27FC236}">
                        <a16:creationId xmlns:a16="http://schemas.microsoft.com/office/drawing/2014/main" xmlns="" id="{7DDBE059-DB21-4870-B4D8-BCB9DF4FDF28}"/>
                      </a:ext>
                    </a:extLst>
                  </p14:cNvPr>
                  <p14:cNvContentPartPr/>
                  <p14:nvPr/>
                </p14:nvContentPartPr>
                <p14:xfrm>
                  <a:off x="6340193" y="5634212"/>
                  <a:ext cx="134280" cy="25200"/>
                </p14:xfrm>
              </p:contentPart>
            </mc:Choice>
            <mc:Fallback xmlns="">
              <p:pic>
                <p:nvPicPr>
                  <p:cNvPr id="117" name="Ink 116">
                    <a:extLst>
                      <a:ext uri="{FF2B5EF4-FFF2-40B4-BE49-F238E27FC236}">
                        <a16:creationId xmlns:a16="http://schemas.microsoft.com/office/drawing/2014/main" id="{7DDBE059-DB21-4870-B4D8-BCB9DF4FDF28}"/>
                      </a:ext>
                    </a:extLst>
                  </p:cNvPr>
                  <p:cNvPicPr/>
                  <p:nvPr/>
                </p:nvPicPr>
                <p:blipFill>
                  <a:blip r:embed="rId133"/>
                  <a:stretch>
                    <a:fillRect/>
                  </a:stretch>
                </p:blipFill>
                <p:spPr>
                  <a:xfrm>
                    <a:off x="6325649" y="5620139"/>
                    <a:ext cx="163030" cy="53018"/>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8" name="Ink 117">
                    <a:extLst>
                      <a:ext uri="{FF2B5EF4-FFF2-40B4-BE49-F238E27FC236}">
                        <a16:creationId xmlns:a16="http://schemas.microsoft.com/office/drawing/2014/main" xmlns="" id="{3D30F544-C880-B3B6-8DDF-D46082233547}"/>
                      </a:ext>
                    </a:extLst>
                  </p14:cNvPr>
                  <p14:cNvContentPartPr/>
                  <p14:nvPr/>
                </p14:nvContentPartPr>
                <p14:xfrm>
                  <a:off x="6609113" y="5593892"/>
                  <a:ext cx="218880" cy="94320"/>
                </p14:xfrm>
              </p:contentPart>
            </mc:Choice>
            <mc:Fallback xmlns="">
              <p:pic>
                <p:nvPicPr>
                  <p:cNvPr id="118" name="Ink 117">
                    <a:extLst>
                      <a:ext uri="{FF2B5EF4-FFF2-40B4-BE49-F238E27FC236}">
                        <a16:creationId xmlns:a16="http://schemas.microsoft.com/office/drawing/2014/main" id="{3D30F544-C880-B3B6-8DDF-D46082233547}"/>
                      </a:ext>
                    </a:extLst>
                  </p:cNvPr>
                  <p:cNvPicPr/>
                  <p:nvPr/>
                </p:nvPicPr>
                <p:blipFill>
                  <a:blip r:embed="rId135"/>
                  <a:stretch>
                    <a:fillRect/>
                  </a:stretch>
                </p:blipFill>
                <p:spPr>
                  <a:xfrm>
                    <a:off x="6594589" y="5579809"/>
                    <a:ext cx="247253" cy="122158"/>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9" name="Ink 118">
                    <a:extLst>
                      <a:ext uri="{FF2B5EF4-FFF2-40B4-BE49-F238E27FC236}">
                        <a16:creationId xmlns:a16="http://schemas.microsoft.com/office/drawing/2014/main" xmlns="" id="{56AAF3A1-C696-80E0-DC20-F5F8FAA2FF65}"/>
                      </a:ext>
                    </a:extLst>
                  </p14:cNvPr>
                  <p14:cNvContentPartPr/>
                  <p14:nvPr/>
                </p14:nvContentPartPr>
                <p14:xfrm>
                  <a:off x="6851033" y="5607212"/>
                  <a:ext cx="67680" cy="81000"/>
                </p14:xfrm>
              </p:contentPart>
            </mc:Choice>
            <mc:Fallback xmlns="">
              <p:pic>
                <p:nvPicPr>
                  <p:cNvPr id="119" name="Ink 118">
                    <a:extLst>
                      <a:ext uri="{FF2B5EF4-FFF2-40B4-BE49-F238E27FC236}">
                        <a16:creationId xmlns:a16="http://schemas.microsoft.com/office/drawing/2014/main" id="{56AAF3A1-C696-80E0-DC20-F5F8FAA2FF65}"/>
                      </a:ext>
                    </a:extLst>
                  </p:cNvPr>
                  <p:cNvPicPr/>
                  <p:nvPr/>
                </p:nvPicPr>
                <p:blipFill>
                  <a:blip r:embed="rId137"/>
                  <a:stretch>
                    <a:fillRect/>
                  </a:stretch>
                </p:blipFill>
                <p:spPr>
                  <a:xfrm>
                    <a:off x="6836820" y="5593439"/>
                    <a:ext cx="96444" cy="108874"/>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0" name="Ink 119">
                    <a:extLst>
                      <a:ext uri="{FF2B5EF4-FFF2-40B4-BE49-F238E27FC236}">
                        <a16:creationId xmlns:a16="http://schemas.microsoft.com/office/drawing/2014/main" xmlns="" id="{0CA20730-E689-5CF4-1AC2-FAF24AA4E933}"/>
                      </a:ext>
                    </a:extLst>
                  </p14:cNvPr>
                  <p14:cNvContentPartPr/>
                  <p14:nvPr/>
                </p14:nvContentPartPr>
                <p14:xfrm>
                  <a:off x="6945353" y="5526572"/>
                  <a:ext cx="46800" cy="176400"/>
                </p14:xfrm>
              </p:contentPart>
            </mc:Choice>
            <mc:Fallback xmlns="">
              <p:pic>
                <p:nvPicPr>
                  <p:cNvPr id="120" name="Ink 119">
                    <a:extLst>
                      <a:ext uri="{FF2B5EF4-FFF2-40B4-BE49-F238E27FC236}">
                        <a16:creationId xmlns:a16="http://schemas.microsoft.com/office/drawing/2014/main" id="{0CA20730-E689-5CF4-1AC2-FAF24AA4E933}"/>
                      </a:ext>
                    </a:extLst>
                  </p:cNvPr>
                  <p:cNvPicPr/>
                  <p:nvPr/>
                </p:nvPicPr>
                <p:blipFill>
                  <a:blip r:embed="rId139"/>
                  <a:stretch>
                    <a:fillRect/>
                  </a:stretch>
                </p:blipFill>
                <p:spPr>
                  <a:xfrm>
                    <a:off x="6930770" y="5512827"/>
                    <a:ext cx="75626" cy="203891"/>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1" name="Ink 120">
                    <a:extLst>
                      <a:ext uri="{FF2B5EF4-FFF2-40B4-BE49-F238E27FC236}">
                        <a16:creationId xmlns:a16="http://schemas.microsoft.com/office/drawing/2014/main" xmlns="" id="{B3D16FD7-C0F4-1724-06A2-5764679A6EB3}"/>
                      </a:ext>
                    </a:extLst>
                  </p14:cNvPr>
                  <p14:cNvContentPartPr/>
                  <p14:nvPr/>
                </p14:nvContentPartPr>
                <p14:xfrm>
                  <a:off x="7018433" y="5593892"/>
                  <a:ext cx="166680" cy="108000"/>
                </p14:xfrm>
              </p:contentPart>
            </mc:Choice>
            <mc:Fallback xmlns="">
              <p:pic>
                <p:nvPicPr>
                  <p:cNvPr id="121" name="Ink 120">
                    <a:extLst>
                      <a:ext uri="{FF2B5EF4-FFF2-40B4-BE49-F238E27FC236}">
                        <a16:creationId xmlns:a16="http://schemas.microsoft.com/office/drawing/2014/main" id="{B3D16FD7-C0F4-1724-06A2-5764679A6EB3}"/>
                      </a:ext>
                    </a:extLst>
                  </p:cNvPr>
                  <p:cNvPicPr/>
                  <p:nvPr/>
                </p:nvPicPr>
                <p:blipFill>
                  <a:blip r:embed="rId141"/>
                  <a:stretch>
                    <a:fillRect/>
                  </a:stretch>
                </p:blipFill>
                <p:spPr>
                  <a:xfrm>
                    <a:off x="7004233" y="5579776"/>
                    <a:ext cx="195418" cy="135903"/>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3" name="Ink 122">
                    <a:extLst>
                      <a:ext uri="{FF2B5EF4-FFF2-40B4-BE49-F238E27FC236}">
                        <a16:creationId xmlns:a16="http://schemas.microsoft.com/office/drawing/2014/main" xmlns="" id="{F9AD202A-5D9A-7F79-D50B-DD8F1BECB53F}"/>
                      </a:ext>
                    </a:extLst>
                  </p14:cNvPr>
                  <p14:cNvContentPartPr/>
                  <p14:nvPr/>
                </p14:nvContentPartPr>
                <p14:xfrm>
                  <a:off x="7187273" y="5580212"/>
                  <a:ext cx="134280" cy="94320"/>
                </p14:xfrm>
              </p:contentPart>
            </mc:Choice>
            <mc:Fallback xmlns="">
              <p:pic>
                <p:nvPicPr>
                  <p:cNvPr id="123" name="Ink 122">
                    <a:extLst>
                      <a:ext uri="{FF2B5EF4-FFF2-40B4-BE49-F238E27FC236}">
                        <a16:creationId xmlns:a16="http://schemas.microsoft.com/office/drawing/2014/main" id="{F9AD202A-5D9A-7F79-D50B-DD8F1BECB53F}"/>
                      </a:ext>
                    </a:extLst>
                  </p:cNvPr>
                  <p:cNvPicPr/>
                  <p:nvPr/>
                </p:nvPicPr>
                <p:blipFill>
                  <a:blip r:embed="rId143"/>
                  <a:stretch>
                    <a:fillRect/>
                  </a:stretch>
                </p:blipFill>
                <p:spPr>
                  <a:xfrm>
                    <a:off x="7173067" y="5566457"/>
                    <a:ext cx="162692" cy="122158"/>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4" name="Ink 123">
                    <a:extLst>
                      <a:ext uri="{FF2B5EF4-FFF2-40B4-BE49-F238E27FC236}">
                        <a16:creationId xmlns:a16="http://schemas.microsoft.com/office/drawing/2014/main" xmlns="" id="{A686030B-2264-CACE-8858-87EF17A7986A}"/>
                      </a:ext>
                    </a:extLst>
                  </p14:cNvPr>
                  <p14:cNvContentPartPr/>
                  <p14:nvPr/>
                </p14:nvContentPartPr>
                <p14:xfrm>
                  <a:off x="7362233" y="5445932"/>
                  <a:ext cx="204480" cy="233280"/>
                </p14:xfrm>
              </p:contentPart>
            </mc:Choice>
            <mc:Fallback xmlns="">
              <p:pic>
                <p:nvPicPr>
                  <p:cNvPr id="124" name="Ink 123">
                    <a:extLst>
                      <a:ext uri="{FF2B5EF4-FFF2-40B4-BE49-F238E27FC236}">
                        <a16:creationId xmlns:a16="http://schemas.microsoft.com/office/drawing/2014/main" id="{A686030B-2264-CACE-8858-87EF17A7986A}"/>
                      </a:ext>
                    </a:extLst>
                  </p:cNvPr>
                  <p:cNvPicPr/>
                  <p:nvPr/>
                </p:nvPicPr>
                <p:blipFill>
                  <a:blip r:embed="rId145"/>
                  <a:stretch>
                    <a:fillRect/>
                  </a:stretch>
                </p:blipFill>
                <p:spPr>
                  <a:xfrm>
                    <a:off x="7347700" y="5432171"/>
                    <a:ext cx="233209" cy="261129"/>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5" name="Ink 124">
                    <a:extLst>
                      <a:ext uri="{FF2B5EF4-FFF2-40B4-BE49-F238E27FC236}">
                        <a16:creationId xmlns:a16="http://schemas.microsoft.com/office/drawing/2014/main" xmlns="" id="{AD5D4284-ABA6-F4A2-F5C1-F7B196B73C7C}"/>
                      </a:ext>
                    </a:extLst>
                  </p14:cNvPr>
                  <p14:cNvContentPartPr/>
                  <p14:nvPr/>
                </p14:nvContentPartPr>
                <p14:xfrm>
                  <a:off x="7590833" y="5539892"/>
                  <a:ext cx="201960" cy="128880"/>
                </p14:xfrm>
              </p:contentPart>
            </mc:Choice>
            <mc:Fallback xmlns="">
              <p:pic>
                <p:nvPicPr>
                  <p:cNvPr id="125" name="Ink 124">
                    <a:extLst>
                      <a:ext uri="{FF2B5EF4-FFF2-40B4-BE49-F238E27FC236}">
                        <a16:creationId xmlns:a16="http://schemas.microsoft.com/office/drawing/2014/main" id="{AD5D4284-ABA6-F4A2-F5C1-F7B196B73C7C}"/>
                      </a:ext>
                    </a:extLst>
                  </p:cNvPr>
                  <p:cNvPicPr/>
                  <p:nvPr/>
                </p:nvPicPr>
                <p:blipFill>
                  <a:blip r:embed="rId147"/>
                  <a:stretch>
                    <a:fillRect/>
                  </a:stretch>
                </p:blipFill>
                <p:spPr>
                  <a:xfrm>
                    <a:off x="7576286" y="5526154"/>
                    <a:ext cx="230715" cy="156357"/>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7" name="Ink 126">
                    <a:extLst>
                      <a:ext uri="{FF2B5EF4-FFF2-40B4-BE49-F238E27FC236}">
                        <a16:creationId xmlns:a16="http://schemas.microsoft.com/office/drawing/2014/main" xmlns="" id="{70CBAB4F-ED11-DBDC-D04D-F2CFEAB133BA}"/>
                      </a:ext>
                    </a:extLst>
                  </p14:cNvPr>
                  <p14:cNvContentPartPr/>
                  <p14:nvPr/>
                </p14:nvContentPartPr>
                <p14:xfrm>
                  <a:off x="7900073" y="5432612"/>
                  <a:ext cx="40680" cy="363600"/>
                </p14:xfrm>
              </p:contentPart>
            </mc:Choice>
            <mc:Fallback xmlns="">
              <p:pic>
                <p:nvPicPr>
                  <p:cNvPr id="127" name="Ink 126">
                    <a:extLst>
                      <a:ext uri="{FF2B5EF4-FFF2-40B4-BE49-F238E27FC236}">
                        <a16:creationId xmlns:a16="http://schemas.microsoft.com/office/drawing/2014/main" id="{70CBAB4F-ED11-DBDC-D04D-F2CFEAB133BA}"/>
                      </a:ext>
                    </a:extLst>
                  </p:cNvPr>
                  <p:cNvPicPr/>
                  <p:nvPr/>
                </p:nvPicPr>
                <p:blipFill>
                  <a:blip r:embed="rId149"/>
                  <a:stretch>
                    <a:fillRect/>
                  </a:stretch>
                </p:blipFill>
                <p:spPr>
                  <a:xfrm>
                    <a:off x="7885616" y="5418514"/>
                    <a:ext cx="68921" cy="391468"/>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8" name="Ink 127">
                    <a:extLst>
                      <a:ext uri="{FF2B5EF4-FFF2-40B4-BE49-F238E27FC236}">
                        <a16:creationId xmlns:a16="http://schemas.microsoft.com/office/drawing/2014/main" xmlns="" id="{92ABB43A-D50E-2326-31E6-0AC0F99A8372}"/>
                      </a:ext>
                    </a:extLst>
                  </p14:cNvPr>
                  <p14:cNvContentPartPr/>
                  <p14:nvPr/>
                </p14:nvContentPartPr>
                <p14:xfrm>
                  <a:off x="8007713" y="5445932"/>
                  <a:ext cx="238320" cy="223200"/>
                </p14:xfrm>
              </p:contentPart>
            </mc:Choice>
            <mc:Fallback xmlns="">
              <p:pic>
                <p:nvPicPr>
                  <p:cNvPr id="128" name="Ink 127">
                    <a:extLst>
                      <a:ext uri="{FF2B5EF4-FFF2-40B4-BE49-F238E27FC236}">
                        <a16:creationId xmlns:a16="http://schemas.microsoft.com/office/drawing/2014/main" id="{92ABB43A-D50E-2326-31E6-0AC0F99A8372}"/>
                      </a:ext>
                    </a:extLst>
                  </p:cNvPr>
                  <p:cNvPicPr/>
                  <p:nvPr/>
                </p:nvPicPr>
                <p:blipFill>
                  <a:blip r:embed="rId151"/>
                  <a:stretch>
                    <a:fillRect/>
                  </a:stretch>
                </p:blipFill>
                <p:spPr>
                  <a:xfrm>
                    <a:off x="7993157" y="5432166"/>
                    <a:ext cx="267094" cy="251059"/>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9" name="Ink 128">
                    <a:extLst>
                      <a:ext uri="{FF2B5EF4-FFF2-40B4-BE49-F238E27FC236}">
                        <a16:creationId xmlns:a16="http://schemas.microsoft.com/office/drawing/2014/main" xmlns="" id="{1B548922-4F1C-6E95-1744-74DF9810353A}"/>
                      </a:ext>
                    </a:extLst>
                  </p14:cNvPr>
                  <p14:cNvContentPartPr/>
                  <p14:nvPr/>
                </p14:nvContentPartPr>
                <p14:xfrm>
                  <a:off x="8141993" y="5580212"/>
                  <a:ext cx="478800" cy="69480"/>
                </p14:xfrm>
              </p:contentPart>
            </mc:Choice>
            <mc:Fallback xmlns="">
              <p:pic>
                <p:nvPicPr>
                  <p:cNvPr id="129" name="Ink 128">
                    <a:extLst>
                      <a:ext uri="{FF2B5EF4-FFF2-40B4-BE49-F238E27FC236}">
                        <a16:creationId xmlns:a16="http://schemas.microsoft.com/office/drawing/2014/main" id="{1B548922-4F1C-6E95-1744-74DF9810353A}"/>
                      </a:ext>
                    </a:extLst>
                  </p:cNvPr>
                  <p:cNvPicPr/>
                  <p:nvPr/>
                </p:nvPicPr>
                <p:blipFill>
                  <a:blip r:embed="rId153"/>
                  <a:stretch>
                    <a:fillRect/>
                  </a:stretch>
                </p:blipFill>
                <p:spPr>
                  <a:xfrm>
                    <a:off x="8127453" y="5566447"/>
                    <a:ext cx="507542" cy="97338"/>
                  </a:xfrm>
                  <a:prstGeom prst="rect">
                    <a:avLst/>
                  </a:prstGeom>
                </p:spPr>
              </p:pic>
            </mc:Fallback>
          </mc:AlternateContent>
        </p:grpSp>
        <p:grpSp>
          <p:nvGrpSpPr>
            <p:cNvPr id="147" name="Group 146">
              <a:extLst>
                <a:ext uri="{FF2B5EF4-FFF2-40B4-BE49-F238E27FC236}">
                  <a16:creationId xmlns:a16="http://schemas.microsoft.com/office/drawing/2014/main" xmlns="" id="{F27DFC29-2291-CB32-C6CD-B23843DB0FC7}"/>
                </a:ext>
              </a:extLst>
            </p:cNvPr>
            <p:cNvGrpSpPr/>
            <p:nvPr/>
          </p:nvGrpSpPr>
          <p:grpSpPr>
            <a:xfrm>
              <a:off x="7348722" y="5553636"/>
              <a:ext cx="2460960" cy="351360"/>
              <a:chOff x="6111593" y="5889812"/>
              <a:chExt cx="2460960" cy="351360"/>
            </a:xfrm>
          </p:grpSpPr>
          <mc:AlternateContent xmlns:mc="http://schemas.openxmlformats.org/markup-compatibility/2006" xmlns:p14="http://schemas.microsoft.com/office/powerpoint/2010/main">
            <mc:Choice Requires="p14">
              <p:contentPart p14:bwMode="auto" r:id="rId154">
                <p14:nvContentPartPr>
                  <p14:cNvPr id="131" name="Ink 130">
                    <a:extLst>
                      <a:ext uri="{FF2B5EF4-FFF2-40B4-BE49-F238E27FC236}">
                        <a16:creationId xmlns:a16="http://schemas.microsoft.com/office/drawing/2014/main" xmlns="" id="{C667A9CE-3425-3BAC-FC37-7831D6455CF2}"/>
                      </a:ext>
                    </a:extLst>
                  </p14:cNvPr>
                  <p14:cNvContentPartPr/>
                  <p14:nvPr/>
                </p14:nvContentPartPr>
                <p14:xfrm>
                  <a:off x="6111593" y="5916452"/>
                  <a:ext cx="155880" cy="255960"/>
                </p14:xfrm>
              </p:contentPart>
            </mc:Choice>
            <mc:Fallback xmlns="">
              <p:pic>
                <p:nvPicPr>
                  <p:cNvPr id="131" name="Ink 130">
                    <a:extLst>
                      <a:ext uri="{FF2B5EF4-FFF2-40B4-BE49-F238E27FC236}">
                        <a16:creationId xmlns:a16="http://schemas.microsoft.com/office/drawing/2014/main" id="{C667A9CE-3425-3BAC-FC37-7831D6455CF2}"/>
                      </a:ext>
                    </a:extLst>
                  </p:cNvPr>
                  <p:cNvPicPr/>
                  <p:nvPr/>
                </p:nvPicPr>
                <p:blipFill>
                  <a:blip r:embed="rId155"/>
                  <a:stretch>
                    <a:fillRect/>
                  </a:stretch>
                </p:blipFill>
                <p:spPr>
                  <a:xfrm>
                    <a:off x="6097022" y="5902687"/>
                    <a:ext cx="184684" cy="283817"/>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2" name="Ink 131">
                    <a:extLst>
                      <a:ext uri="{FF2B5EF4-FFF2-40B4-BE49-F238E27FC236}">
                        <a16:creationId xmlns:a16="http://schemas.microsoft.com/office/drawing/2014/main" xmlns="" id="{4D270EBD-D647-7589-FF53-8088A416FCF9}"/>
                      </a:ext>
                    </a:extLst>
                  </p14:cNvPr>
                  <p14:cNvContentPartPr/>
                  <p14:nvPr/>
                </p14:nvContentPartPr>
                <p14:xfrm>
                  <a:off x="6313193" y="5983772"/>
                  <a:ext cx="345960" cy="108000"/>
                </p14:xfrm>
              </p:contentPart>
            </mc:Choice>
            <mc:Fallback xmlns="">
              <p:pic>
                <p:nvPicPr>
                  <p:cNvPr id="132" name="Ink 131">
                    <a:extLst>
                      <a:ext uri="{FF2B5EF4-FFF2-40B4-BE49-F238E27FC236}">
                        <a16:creationId xmlns:a16="http://schemas.microsoft.com/office/drawing/2014/main" id="{4D270EBD-D647-7589-FF53-8088A416FCF9}"/>
                      </a:ext>
                    </a:extLst>
                  </p:cNvPr>
                  <p:cNvPicPr/>
                  <p:nvPr/>
                </p:nvPicPr>
                <p:blipFill>
                  <a:blip r:embed="rId157"/>
                  <a:stretch>
                    <a:fillRect/>
                  </a:stretch>
                </p:blipFill>
                <p:spPr>
                  <a:xfrm>
                    <a:off x="6298989" y="5969985"/>
                    <a:ext cx="374705" cy="135903"/>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3" name="Ink 132">
                    <a:extLst>
                      <a:ext uri="{FF2B5EF4-FFF2-40B4-BE49-F238E27FC236}">
                        <a16:creationId xmlns:a16="http://schemas.microsoft.com/office/drawing/2014/main" xmlns="" id="{B4D744EF-92E4-3A4D-149B-B1AEE26A1100}"/>
                      </a:ext>
                    </a:extLst>
                  </p14:cNvPr>
                  <p14:cNvContentPartPr/>
                  <p14:nvPr/>
                </p14:nvContentPartPr>
                <p14:xfrm>
                  <a:off x="6743393" y="5970452"/>
                  <a:ext cx="187560" cy="115920"/>
                </p14:xfrm>
              </p:contentPart>
            </mc:Choice>
            <mc:Fallback xmlns="">
              <p:pic>
                <p:nvPicPr>
                  <p:cNvPr id="133" name="Ink 132">
                    <a:extLst>
                      <a:ext uri="{FF2B5EF4-FFF2-40B4-BE49-F238E27FC236}">
                        <a16:creationId xmlns:a16="http://schemas.microsoft.com/office/drawing/2014/main" id="{B4D744EF-92E4-3A4D-149B-B1AEE26A1100}"/>
                      </a:ext>
                    </a:extLst>
                  </p:cNvPr>
                  <p:cNvPicPr/>
                  <p:nvPr/>
                </p:nvPicPr>
                <p:blipFill>
                  <a:blip r:embed="rId159"/>
                  <a:stretch>
                    <a:fillRect/>
                  </a:stretch>
                </p:blipFill>
                <p:spPr>
                  <a:xfrm>
                    <a:off x="6729199" y="5956371"/>
                    <a:ext cx="215947" cy="143754"/>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4" name="Ink 133">
                    <a:extLst>
                      <a:ext uri="{FF2B5EF4-FFF2-40B4-BE49-F238E27FC236}">
                        <a16:creationId xmlns:a16="http://schemas.microsoft.com/office/drawing/2014/main" xmlns="" id="{623307C9-78C0-48D5-6CE1-FC1241643734}"/>
                      </a:ext>
                    </a:extLst>
                  </p14:cNvPr>
                  <p14:cNvContentPartPr/>
                  <p14:nvPr/>
                </p14:nvContentPartPr>
                <p14:xfrm>
                  <a:off x="6945353" y="5997092"/>
                  <a:ext cx="200160" cy="94320"/>
                </p14:xfrm>
              </p:contentPart>
            </mc:Choice>
            <mc:Fallback xmlns="">
              <p:pic>
                <p:nvPicPr>
                  <p:cNvPr id="134" name="Ink 133">
                    <a:extLst>
                      <a:ext uri="{FF2B5EF4-FFF2-40B4-BE49-F238E27FC236}">
                        <a16:creationId xmlns:a16="http://schemas.microsoft.com/office/drawing/2014/main" id="{623307C9-78C0-48D5-6CE1-FC1241643734}"/>
                      </a:ext>
                    </a:extLst>
                  </p:cNvPr>
                  <p:cNvPicPr/>
                  <p:nvPr/>
                </p:nvPicPr>
                <p:blipFill>
                  <a:blip r:embed="rId161"/>
                  <a:stretch>
                    <a:fillRect/>
                  </a:stretch>
                </p:blipFill>
                <p:spPr>
                  <a:xfrm>
                    <a:off x="6930790" y="5983337"/>
                    <a:ext cx="228948" cy="122158"/>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5" name="Ink 134">
                    <a:extLst>
                      <a:ext uri="{FF2B5EF4-FFF2-40B4-BE49-F238E27FC236}">
                        <a16:creationId xmlns:a16="http://schemas.microsoft.com/office/drawing/2014/main" xmlns="" id="{1F6546FB-416C-02D9-0AE9-A1ED0113AB3B}"/>
                      </a:ext>
                    </a:extLst>
                  </p14:cNvPr>
                  <p14:cNvContentPartPr/>
                  <p14:nvPr/>
                </p14:nvContentPartPr>
                <p14:xfrm>
                  <a:off x="7074953" y="5926172"/>
                  <a:ext cx="20880" cy="12600"/>
                </p14:xfrm>
              </p:contentPart>
            </mc:Choice>
            <mc:Fallback xmlns="">
              <p:pic>
                <p:nvPicPr>
                  <p:cNvPr id="135" name="Ink 134">
                    <a:extLst>
                      <a:ext uri="{FF2B5EF4-FFF2-40B4-BE49-F238E27FC236}">
                        <a16:creationId xmlns:a16="http://schemas.microsoft.com/office/drawing/2014/main" id="{1F6546FB-416C-02D9-0AE9-A1ED0113AB3B}"/>
                      </a:ext>
                    </a:extLst>
                  </p:cNvPr>
                  <p:cNvPicPr/>
                  <p:nvPr/>
                </p:nvPicPr>
                <p:blipFill>
                  <a:blip r:embed="rId163"/>
                  <a:stretch>
                    <a:fillRect/>
                  </a:stretch>
                </p:blipFill>
                <p:spPr>
                  <a:xfrm>
                    <a:off x="7060577" y="5912280"/>
                    <a:ext cx="49975" cy="39738"/>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6" name="Ink 135">
                    <a:extLst>
                      <a:ext uri="{FF2B5EF4-FFF2-40B4-BE49-F238E27FC236}">
                        <a16:creationId xmlns:a16="http://schemas.microsoft.com/office/drawing/2014/main" xmlns="" id="{77ADE483-717B-D108-D32D-F1B9E1DFF993}"/>
                      </a:ext>
                    </a:extLst>
                  </p14:cNvPr>
                  <p14:cNvContentPartPr/>
                  <p14:nvPr/>
                </p14:nvContentPartPr>
                <p14:xfrm>
                  <a:off x="7200593" y="5916452"/>
                  <a:ext cx="101880" cy="188640"/>
                </p14:xfrm>
              </p:contentPart>
            </mc:Choice>
            <mc:Fallback xmlns="">
              <p:pic>
                <p:nvPicPr>
                  <p:cNvPr id="136" name="Ink 135">
                    <a:extLst>
                      <a:ext uri="{FF2B5EF4-FFF2-40B4-BE49-F238E27FC236}">
                        <a16:creationId xmlns:a16="http://schemas.microsoft.com/office/drawing/2014/main" id="{77ADE483-717B-D108-D32D-F1B9E1DFF993}"/>
                      </a:ext>
                    </a:extLst>
                  </p:cNvPr>
                  <p:cNvPicPr/>
                  <p:nvPr/>
                </p:nvPicPr>
                <p:blipFill>
                  <a:blip r:embed="rId165"/>
                  <a:stretch>
                    <a:fillRect/>
                  </a:stretch>
                </p:blipFill>
                <p:spPr>
                  <a:xfrm>
                    <a:off x="7186377" y="5902697"/>
                    <a:ext cx="130312" cy="21615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7" name="Ink 136">
                    <a:extLst>
                      <a:ext uri="{FF2B5EF4-FFF2-40B4-BE49-F238E27FC236}">
                        <a16:creationId xmlns:a16="http://schemas.microsoft.com/office/drawing/2014/main" xmlns="" id="{464CC3F0-B94F-72A6-298C-A673E0D927EA}"/>
                      </a:ext>
                    </a:extLst>
                  </p14:cNvPr>
                  <p14:cNvContentPartPr/>
                  <p14:nvPr/>
                </p14:nvContentPartPr>
                <p14:xfrm>
                  <a:off x="7160273" y="6024092"/>
                  <a:ext cx="110880" cy="13680"/>
                </p14:xfrm>
              </p:contentPart>
            </mc:Choice>
            <mc:Fallback xmlns="">
              <p:pic>
                <p:nvPicPr>
                  <p:cNvPr id="137" name="Ink 136">
                    <a:extLst>
                      <a:ext uri="{FF2B5EF4-FFF2-40B4-BE49-F238E27FC236}">
                        <a16:creationId xmlns:a16="http://schemas.microsoft.com/office/drawing/2014/main" id="{464CC3F0-B94F-72A6-298C-A673E0D927EA}"/>
                      </a:ext>
                    </a:extLst>
                  </p:cNvPr>
                  <p:cNvPicPr/>
                  <p:nvPr/>
                </p:nvPicPr>
                <p:blipFill>
                  <a:blip r:embed="rId167"/>
                  <a:stretch>
                    <a:fillRect/>
                  </a:stretch>
                </p:blipFill>
                <p:spPr>
                  <a:xfrm>
                    <a:off x="7146075" y="6010412"/>
                    <a:ext cx="139614" cy="41366"/>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9" name="Ink 138">
                    <a:extLst>
                      <a:ext uri="{FF2B5EF4-FFF2-40B4-BE49-F238E27FC236}">
                        <a16:creationId xmlns:a16="http://schemas.microsoft.com/office/drawing/2014/main" xmlns="" id="{88E74D6B-EAEB-8450-D576-C3B6E660E8DC}"/>
                      </a:ext>
                    </a:extLst>
                  </p14:cNvPr>
                  <p14:cNvContentPartPr/>
                  <p14:nvPr/>
                </p14:nvContentPartPr>
                <p14:xfrm>
                  <a:off x="7442873" y="5983772"/>
                  <a:ext cx="182880" cy="108000"/>
                </p14:xfrm>
              </p:contentPart>
            </mc:Choice>
            <mc:Fallback xmlns="">
              <p:pic>
                <p:nvPicPr>
                  <p:cNvPr id="139" name="Ink 138">
                    <a:extLst>
                      <a:ext uri="{FF2B5EF4-FFF2-40B4-BE49-F238E27FC236}">
                        <a16:creationId xmlns:a16="http://schemas.microsoft.com/office/drawing/2014/main" id="{88E74D6B-EAEB-8450-D576-C3B6E660E8DC}"/>
                      </a:ext>
                    </a:extLst>
                  </p:cNvPr>
                  <p:cNvPicPr/>
                  <p:nvPr/>
                </p:nvPicPr>
                <p:blipFill>
                  <a:blip r:embed="rId169"/>
                  <a:stretch>
                    <a:fillRect/>
                  </a:stretch>
                </p:blipFill>
                <p:spPr>
                  <a:xfrm>
                    <a:off x="7428337" y="5969985"/>
                    <a:ext cx="211275" cy="135903"/>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40" name="Ink 139">
                    <a:extLst>
                      <a:ext uri="{FF2B5EF4-FFF2-40B4-BE49-F238E27FC236}">
                        <a16:creationId xmlns:a16="http://schemas.microsoft.com/office/drawing/2014/main" xmlns="" id="{798CFC53-D31F-5B41-CE30-421EA1EBF050}"/>
                      </a:ext>
                    </a:extLst>
                  </p14:cNvPr>
                  <p14:cNvContentPartPr/>
                  <p14:nvPr/>
                </p14:nvContentPartPr>
                <p14:xfrm>
                  <a:off x="7644473" y="6003212"/>
                  <a:ext cx="94320" cy="101880"/>
                </p14:xfrm>
              </p:contentPart>
            </mc:Choice>
            <mc:Fallback xmlns="">
              <p:pic>
                <p:nvPicPr>
                  <p:cNvPr id="140" name="Ink 139">
                    <a:extLst>
                      <a:ext uri="{FF2B5EF4-FFF2-40B4-BE49-F238E27FC236}">
                        <a16:creationId xmlns:a16="http://schemas.microsoft.com/office/drawing/2014/main" id="{798CFC53-D31F-5B41-CE30-421EA1EBF050}"/>
                      </a:ext>
                    </a:extLst>
                  </p:cNvPr>
                  <p:cNvPicPr/>
                  <p:nvPr/>
                </p:nvPicPr>
                <p:blipFill>
                  <a:blip r:embed="rId171"/>
                  <a:stretch>
                    <a:fillRect/>
                  </a:stretch>
                </p:blipFill>
                <p:spPr>
                  <a:xfrm>
                    <a:off x="7630274" y="5989453"/>
                    <a:ext cx="123055" cy="129725"/>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1" name="Ink 140">
                    <a:extLst>
                      <a:ext uri="{FF2B5EF4-FFF2-40B4-BE49-F238E27FC236}">
                        <a16:creationId xmlns:a16="http://schemas.microsoft.com/office/drawing/2014/main" xmlns="" id="{5C6848D1-E7E1-A916-AC0C-B6C8F0D0E399}"/>
                      </a:ext>
                    </a:extLst>
                  </p14:cNvPr>
                  <p14:cNvContentPartPr/>
                  <p14:nvPr/>
                </p14:nvContentPartPr>
                <p14:xfrm>
                  <a:off x="7752113" y="5930132"/>
                  <a:ext cx="66240" cy="187560"/>
                </p14:xfrm>
              </p:contentPart>
            </mc:Choice>
            <mc:Fallback xmlns="">
              <p:pic>
                <p:nvPicPr>
                  <p:cNvPr id="141" name="Ink 140">
                    <a:extLst>
                      <a:ext uri="{FF2B5EF4-FFF2-40B4-BE49-F238E27FC236}">
                        <a16:creationId xmlns:a16="http://schemas.microsoft.com/office/drawing/2014/main" id="{5C6848D1-E7E1-A916-AC0C-B6C8F0D0E399}"/>
                      </a:ext>
                    </a:extLst>
                  </p:cNvPr>
                  <p:cNvPicPr/>
                  <p:nvPr/>
                </p:nvPicPr>
                <p:blipFill>
                  <a:blip r:embed="rId173"/>
                  <a:stretch>
                    <a:fillRect/>
                  </a:stretch>
                </p:blipFill>
                <p:spPr>
                  <a:xfrm>
                    <a:off x="7737506" y="5916057"/>
                    <a:ext cx="95114" cy="215383"/>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2" name="Ink 141">
                    <a:extLst>
                      <a:ext uri="{FF2B5EF4-FFF2-40B4-BE49-F238E27FC236}">
                        <a16:creationId xmlns:a16="http://schemas.microsoft.com/office/drawing/2014/main" xmlns="" id="{E56A8B94-C04B-A97A-A0E0-E57AB86FE0B9}"/>
                      </a:ext>
                    </a:extLst>
                  </p14:cNvPr>
                  <p14:cNvContentPartPr/>
                  <p14:nvPr/>
                </p14:nvContentPartPr>
                <p14:xfrm>
                  <a:off x="7846073" y="5997092"/>
                  <a:ext cx="94320" cy="108000"/>
                </p14:xfrm>
              </p:contentPart>
            </mc:Choice>
            <mc:Fallback xmlns="">
              <p:pic>
                <p:nvPicPr>
                  <p:cNvPr id="142" name="Ink 141">
                    <a:extLst>
                      <a:ext uri="{FF2B5EF4-FFF2-40B4-BE49-F238E27FC236}">
                        <a16:creationId xmlns:a16="http://schemas.microsoft.com/office/drawing/2014/main" id="{E56A8B94-C04B-A97A-A0E0-E57AB86FE0B9}"/>
                      </a:ext>
                    </a:extLst>
                  </p:cNvPr>
                  <p:cNvPicPr/>
                  <p:nvPr/>
                </p:nvPicPr>
                <p:blipFill>
                  <a:blip r:embed="rId175"/>
                  <a:stretch>
                    <a:fillRect/>
                  </a:stretch>
                </p:blipFill>
                <p:spPr>
                  <a:xfrm>
                    <a:off x="7831874" y="5983305"/>
                    <a:ext cx="123055" cy="135903"/>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3" name="Ink 142">
                    <a:extLst>
                      <a:ext uri="{FF2B5EF4-FFF2-40B4-BE49-F238E27FC236}">
                        <a16:creationId xmlns:a16="http://schemas.microsoft.com/office/drawing/2014/main" xmlns="" id="{2A97B10B-E8D9-0136-C53F-879B855EA21E}"/>
                      </a:ext>
                    </a:extLst>
                  </p14:cNvPr>
                  <p14:cNvContentPartPr/>
                  <p14:nvPr/>
                </p14:nvContentPartPr>
                <p14:xfrm>
                  <a:off x="7980713" y="5997092"/>
                  <a:ext cx="237960" cy="94320"/>
                </p14:xfrm>
              </p:contentPart>
            </mc:Choice>
            <mc:Fallback xmlns="">
              <p:pic>
                <p:nvPicPr>
                  <p:cNvPr id="143" name="Ink 142">
                    <a:extLst>
                      <a:ext uri="{FF2B5EF4-FFF2-40B4-BE49-F238E27FC236}">
                        <a16:creationId xmlns:a16="http://schemas.microsoft.com/office/drawing/2014/main" id="{2A97B10B-E8D9-0136-C53F-879B855EA21E}"/>
                      </a:ext>
                    </a:extLst>
                  </p:cNvPr>
                  <p:cNvPicPr/>
                  <p:nvPr/>
                </p:nvPicPr>
                <p:blipFill>
                  <a:blip r:embed="rId177"/>
                  <a:stretch>
                    <a:fillRect/>
                  </a:stretch>
                </p:blipFill>
                <p:spPr>
                  <a:xfrm>
                    <a:off x="7966179" y="5983337"/>
                    <a:ext cx="266353" cy="122158"/>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4" name="Ink 143">
                    <a:extLst>
                      <a:ext uri="{FF2B5EF4-FFF2-40B4-BE49-F238E27FC236}">
                        <a16:creationId xmlns:a16="http://schemas.microsoft.com/office/drawing/2014/main" xmlns="" id="{C7C37430-DF4E-B71C-1AAB-F0B145F9FD40}"/>
                      </a:ext>
                    </a:extLst>
                  </p14:cNvPr>
                  <p14:cNvContentPartPr/>
                  <p14:nvPr/>
                </p14:nvContentPartPr>
                <p14:xfrm>
                  <a:off x="8222633" y="5983772"/>
                  <a:ext cx="145800" cy="94320"/>
                </p14:xfrm>
              </p:contentPart>
            </mc:Choice>
            <mc:Fallback xmlns="">
              <p:pic>
                <p:nvPicPr>
                  <p:cNvPr id="144" name="Ink 143">
                    <a:extLst>
                      <a:ext uri="{FF2B5EF4-FFF2-40B4-BE49-F238E27FC236}">
                        <a16:creationId xmlns:a16="http://schemas.microsoft.com/office/drawing/2014/main" id="{C7C37430-DF4E-B71C-1AAB-F0B145F9FD40}"/>
                      </a:ext>
                    </a:extLst>
                  </p:cNvPr>
                  <p:cNvPicPr/>
                  <p:nvPr/>
                </p:nvPicPr>
                <p:blipFill>
                  <a:blip r:embed="rId179"/>
                  <a:stretch>
                    <a:fillRect/>
                  </a:stretch>
                </p:blipFill>
                <p:spPr>
                  <a:xfrm>
                    <a:off x="8208425" y="5970017"/>
                    <a:ext cx="174216" cy="122158"/>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6" name="Ink 145">
                    <a:extLst>
                      <a:ext uri="{FF2B5EF4-FFF2-40B4-BE49-F238E27FC236}">
                        <a16:creationId xmlns:a16="http://schemas.microsoft.com/office/drawing/2014/main" xmlns="" id="{8BD0FA88-7B67-1CBD-C77B-8E04AD0952C5}"/>
                      </a:ext>
                    </a:extLst>
                  </p14:cNvPr>
                  <p14:cNvContentPartPr/>
                  <p14:nvPr/>
                </p14:nvContentPartPr>
                <p14:xfrm>
                  <a:off x="8370593" y="5889812"/>
                  <a:ext cx="201960" cy="351360"/>
                </p14:xfrm>
              </p:contentPart>
            </mc:Choice>
            <mc:Fallback xmlns="">
              <p:pic>
                <p:nvPicPr>
                  <p:cNvPr id="146" name="Ink 145">
                    <a:extLst>
                      <a:ext uri="{FF2B5EF4-FFF2-40B4-BE49-F238E27FC236}">
                        <a16:creationId xmlns:a16="http://schemas.microsoft.com/office/drawing/2014/main" id="{8BD0FA88-7B67-1CBD-C77B-8E04AD0952C5}"/>
                      </a:ext>
                    </a:extLst>
                  </p:cNvPr>
                  <p:cNvPicPr/>
                  <p:nvPr/>
                </p:nvPicPr>
                <p:blipFill>
                  <a:blip r:embed="rId181"/>
                  <a:stretch>
                    <a:fillRect/>
                  </a:stretch>
                </p:blipFill>
                <p:spPr>
                  <a:xfrm>
                    <a:off x="8356385" y="5875731"/>
                    <a:ext cx="230715" cy="379194"/>
                  </a:xfrm>
                  <a:prstGeom prst="rect">
                    <a:avLst/>
                  </a:prstGeom>
                </p:spPr>
              </p:pic>
            </mc:Fallback>
          </mc:AlternateContent>
        </p:grpSp>
        <p:grpSp>
          <p:nvGrpSpPr>
            <p:cNvPr id="167" name="Group 166">
              <a:extLst>
                <a:ext uri="{FF2B5EF4-FFF2-40B4-BE49-F238E27FC236}">
                  <a16:creationId xmlns:a16="http://schemas.microsoft.com/office/drawing/2014/main" xmlns="" id="{801D9F35-BDD6-82F5-9115-6E70066410C1}"/>
                </a:ext>
              </a:extLst>
            </p:cNvPr>
            <p:cNvGrpSpPr/>
            <p:nvPr/>
          </p:nvGrpSpPr>
          <p:grpSpPr>
            <a:xfrm>
              <a:off x="6057762" y="3146316"/>
              <a:ext cx="2868480" cy="363600"/>
              <a:chOff x="4820633" y="3482492"/>
              <a:chExt cx="2868480" cy="363600"/>
            </a:xfrm>
          </p:grpSpPr>
          <mc:AlternateContent xmlns:mc="http://schemas.openxmlformats.org/markup-compatibility/2006" xmlns:p14="http://schemas.microsoft.com/office/powerpoint/2010/main">
            <mc:Choice Requires="p14">
              <p:contentPart p14:bwMode="auto" r:id="rId182">
                <p14:nvContentPartPr>
                  <p14:cNvPr id="148" name="Ink 147">
                    <a:extLst>
                      <a:ext uri="{FF2B5EF4-FFF2-40B4-BE49-F238E27FC236}">
                        <a16:creationId xmlns:a16="http://schemas.microsoft.com/office/drawing/2014/main" xmlns="" id="{396974FB-FA8E-0AD8-49AE-679E4E9B63A8}"/>
                      </a:ext>
                    </a:extLst>
                  </p14:cNvPr>
                  <p14:cNvContentPartPr/>
                  <p14:nvPr/>
                </p14:nvContentPartPr>
                <p14:xfrm>
                  <a:off x="4820633" y="3617132"/>
                  <a:ext cx="10440" cy="101520"/>
                </p14:xfrm>
              </p:contentPart>
            </mc:Choice>
            <mc:Fallback xmlns="">
              <p:pic>
                <p:nvPicPr>
                  <p:cNvPr id="148" name="Ink 147">
                    <a:extLst>
                      <a:ext uri="{FF2B5EF4-FFF2-40B4-BE49-F238E27FC236}">
                        <a16:creationId xmlns:a16="http://schemas.microsoft.com/office/drawing/2014/main" id="{396974FB-FA8E-0AD8-49AE-679E4E9B63A8}"/>
                      </a:ext>
                    </a:extLst>
                  </p:cNvPr>
                  <p:cNvPicPr/>
                  <p:nvPr/>
                </p:nvPicPr>
                <p:blipFill>
                  <a:blip r:embed="rId183"/>
                  <a:stretch>
                    <a:fillRect/>
                  </a:stretch>
                </p:blipFill>
                <p:spPr>
                  <a:xfrm>
                    <a:off x="4806488" y="3603378"/>
                    <a:ext cx="39066" cy="129356"/>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9" name="Ink 148">
                    <a:extLst>
                      <a:ext uri="{FF2B5EF4-FFF2-40B4-BE49-F238E27FC236}">
                        <a16:creationId xmlns:a16="http://schemas.microsoft.com/office/drawing/2014/main" xmlns="" id="{F762B400-93D0-572B-3CAE-C4AC7DD12F6A}"/>
                      </a:ext>
                    </a:extLst>
                  </p14:cNvPr>
                  <p14:cNvContentPartPr/>
                  <p14:nvPr/>
                </p14:nvContentPartPr>
                <p14:xfrm>
                  <a:off x="4820633" y="3536492"/>
                  <a:ext cx="19800" cy="25920"/>
                </p14:xfrm>
              </p:contentPart>
            </mc:Choice>
            <mc:Fallback xmlns="">
              <p:pic>
                <p:nvPicPr>
                  <p:cNvPr id="149" name="Ink 148">
                    <a:extLst>
                      <a:ext uri="{FF2B5EF4-FFF2-40B4-BE49-F238E27FC236}">
                        <a16:creationId xmlns:a16="http://schemas.microsoft.com/office/drawing/2014/main" id="{F762B400-93D0-572B-3CAE-C4AC7DD12F6A}"/>
                      </a:ext>
                    </a:extLst>
                  </p:cNvPr>
                  <p:cNvPicPr/>
                  <p:nvPr/>
                </p:nvPicPr>
                <p:blipFill>
                  <a:blip r:embed="rId185"/>
                  <a:stretch>
                    <a:fillRect/>
                  </a:stretch>
                </p:blipFill>
                <p:spPr>
                  <a:xfrm>
                    <a:off x="4806538" y="3522384"/>
                    <a:ext cx="48325" cy="53809"/>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50" name="Ink 149">
                    <a:extLst>
                      <a:ext uri="{FF2B5EF4-FFF2-40B4-BE49-F238E27FC236}">
                        <a16:creationId xmlns:a16="http://schemas.microsoft.com/office/drawing/2014/main" xmlns="" id="{DFE78A71-F984-DCD6-4A00-D5C0A03D644B}"/>
                      </a:ext>
                    </a:extLst>
                  </p14:cNvPr>
                  <p14:cNvContentPartPr/>
                  <p14:nvPr/>
                </p14:nvContentPartPr>
                <p14:xfrm>
                  <a:off x="4901273" y="3603812"/>
                  <a:ext cx="106560" cy="123840"/>
                </p14:xfrm>
              </p:contentPart>
            </mc:Choice>
            <mc:Fallback xmlns="">
              <p:pic>
                <p:nvPicPr>
                  <p:cNvPr id="150" name="Ink 149">
                    <a:extLst>
                      <a:ext uri="{FF2B5EF4-FFF2-40B4-BE49-F238E27FC236}">
                        <a16:creationId xmlns:a16="http://schemas.microsoft.com/office/drawing/2014/main" id="{DFE78A71-F984-DCD6-4A00-D5C0A03D644B}"/>
                      </a:ext>
                    </a:extLst>
                  </p:cNvPr>
                  <p:cNvPicPr/>
                  <p:nvPr/>
                </p:nvPicPr>
                <p:blipFill>
                  <a:blip r:embed="rId187"/>
                  <a:stretch>
                    <a:fillRect/>
                  </a:stretch>
                </p:blipFill>
                <p:spPr>
                  <a:xfrm>
                    <a:off x="4887065" y="3589724"/>
                    <a:ext cx="135314" cy="151688"/>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51" name="Ink 150">
                    <a:extLst>
                      <a:ext uri="{FF2B5EF4-FFF2-40B4-BE49-F238E27FC236}">
                        <a16:creationId xmlns:a16="http://schemas.microsoft.com/office/drawing/2014/main" xmlns="" id="{2D11671B-AEA8-5008-28F9-2FC6BC4DD621}"/>
                      </a:ext>
                    </a:extLst>
                  </p14:cNvPr>
                  <p14:cNvContentPartPr/>
                  <p14:nvPr/>
                </p14:nvContentPartPr>
                <p14:xfrm>
                  <a:off x="5076233" y="3509492"/>
                  <a:ext cx="263880" cy="228960"/>
                </p14:xfrm>
              </p:contentPart>
            </mc:Choice>
            <mc:Fallback xmlns="">
              <p:pic>
                <p:nvPicPr>
                  <p:cNvPr id="151" name="Ink 150">
                    <a:extLst>
                      <a:ext uri="{FF2B5EF4-FFF2-40B4-BE49-F238E27FC236}">
                        <a16:creationId xmlns:a16="http://schemas.microsoft.com/office/drawing/2014/main" id="{2D11671B-AEA8-5008-28F9-2FC6BC4DD621}"/>
                      </a:ext>
                    </a:extLst>
                  </p:cNvPr>
                  <p:cNvPicPr/>
                  <p:nvPr/>
                </p:nvPicPr>
                <p:blipFill>
                  <a:blip r:embed="rId189"/>
                  <a:stretch>
                    <a:fillRect/>
                  </a:stretch>
                </p:blipFill>
                <p:spPr>
                  <a:xfrm>
                    <a:off x="5061686" y="3495735"/>
                    <a:ext cx="292636" cy="256802"/>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2" name="Ink 151">
                    <a:extLst>
                      <a:ext uri="{FF2B5EF4-FFF2-40B4-BE49-F238E27FC236}">
                        <a16:creationId xmlns:a16="http://schemas.microsoft.com/office/drawing/2014/main" xmlns="" id="{CBE942C4-6C95-5A9F-E76B-F6C48AA1E8B2}"/>
                      </a:ext>
                    </a:extLst>
                  </p14:cNvPr>
                  <p14:cNvContentPartPr/>
                  <p14:nvPr/>
                </p14:nvContentPartPr>
                <p14:xfrm>
                  <a:off x="5371793" y="3617132"/>
                  <a:ext cx="96120" cy="127440"/>
                </p14:xfrm>
              </p:contentPart>
            </mc:Choice>
            <mc:Fallback xmlns="">
              <p:pic>
                <p:nvPicPr>
                  <p:cNvPr id="152" name="Ink 151">
                    <a:extLst>
                      <a:ext uri="{FF2B5EF4-FFF2-40B4-BE49-F238E27FC236}">
                        <a16:creationId xmlns:a16="http://schemas.microsoft.com/office/drawing/2014/main" id="{CBE942C4-6C95-5A9F-E76B-F6C48AA1E8B2}"/>
                      </a:ext>
                    </a:extLst>
                  </p:cNvPr>
                  <p:cNvPicPr/>
                  <p:nvPr/>
                </p:nvPicPr>
                <p:blipFill>
                  <a:blip r:embed="rId191"/>
                  <a:stretch>
                    <a:fillRect/>
                  </a:stretch>
                </p:blipFill>
                <p:spPr>
                  <a:xfrm>
                    <a:off x="5357578" y="3603372"/>
                    <a:ext cx="124888" cy="155287"/>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3" name="Ink 152">
                    <a:extLst>
                      <a:ext uri="{FF2B5EF4-FFF2-40B4-BE49-F238E27FC236}">
                        <a16:creationId xmlns:a16="http://schemas.microsoft.com/office/drawing/2014/main" xmlns="" id="{C640DE21-4325-8A9B-0A52-68C4CD005AB4}"/>
                      </a:ext>
                    </a:extLst>
                  </p14:cNvPr>
                  <p14:cNvContentPartPr/>
                  <p14:nvPr/>
                </p14:nvContentPartPr>
                <p14:xfrm>
                  <a:off x="5479433" y="3630452"/>
                  <a:ext cx="143640" cy="108000"/>
                </p14:xfrm>
              </p:contentPart>
            </mc:Choice>
            <mc:Fallback xmlns="">
              <p:pic>
                <p:nvPicPr>
                  <p:cNvPr id="153" name="Ink 152">
                    <a:extLst>
                      <a:ext uri="{FF2B5EF4-FFF2-40B4-BE49-F238E27FC236}">
                        <a16:creationId xmlns:a16="http://schemas.microsoft.com/office/drawing/2014/main" id="{C640DE21-4325-8A9B-0A52-68C4CD005AB4}"/>
                      </a:ext>
                    </a:extLst>
                  </p:cNvPr>
                  <p:cNvPicPr/>
                  <p:nvPr/>
                </p:nvPicPr>
                <p:blipFill>
                  <a:blip r:embed="rId193"/>
                  <a:stretch>
                    <a:fillRect/>
                  </a:stretch>
                </p:blipFill>
                <p:spPr>
                  <a:xfrm>
                    <a:off x="5465238" y="3616665"/>
                    <a:ext cx="172368" cy="135903"/>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4" name="Ink 153">
                    <a:extLst>
                      <a:ext uri="{FF2B5EF4-FFF2-40B4-BE49-F238E27FC236}">
                        <a16:creationId xmlns:a16="http://schemas.microsoft.com/office/drawing/2014/main" xmlns="" id="{90C95B42-BF61-0DAB-241C-4AA63B22E02C}"/>
                      </a:ext>
                    </a:extLst>
                  </p14:cNvPr>
                  <p14:cNvContentPartPr/>
                  <p14:nvPr/>
                </p14:nvContentPartPr>
                <p14:xfrm>
                  <a:off x="5627393" y="3509492"/>
                  <a:ext cx="159840" cy="228960"/>
                </p14:xfrm>
              </p:contentPart>
            </mc:Choice>
            <mc:Fallback xmlns="">
              <p:pic>
                <p:nvPicPr>
                  <p:cNvPr id="154" name="Ink 153">
                    <a:extLst>
                      <a:ext uri="{FF2B5EF4-FFF2-40B4-BE49-F238E27FC236}">
                        <a16:creationId xmlns:a16="http://schemas.microsoft.com/office/drawing/2014/main" id="{90C95B42-BF61-0DAB-241C-4AA63B22E02C}"/>
                      </a:ext>
                    </a:extLst>
                  </p:cNvPr>
                  <p:cNvPicPr/>
                  <p:nvPr/>
                </p:nvPicPr>
                <p:blipFill>
                  <a:blip r:embed="rId195"/>
                  <a:stretch>
                    <a:fillRect/>
                  </a:stretch>
                </p:blipFill>
                <p:spPr>
                  <a:xfrm>
                    <a:off x="5613170" y="3495735"/>
                    <a:ext cx="188625" cy="256802"/>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6" name="Ink 155">
                    <a:extLst>
                      <a:ext uri="{FF2B5EF4-FFF2-40B4-BE49-F238E27FC236}">
                        <a16:creationId xmlns:a16="http://schemas.microsoft.com/office/drawing/2014/main" xmlns="" id="{B225F774-375E-4300-2C00-292131E30AF8}"/>
                      </a:ext>
                    </a:extLst>
                  </p14:cNvPr>
                  <p14:cNvContentPartPr/>
                  <p14:nvPr/>
                </p14:nvContentPartPr>
                <p14:xfrm>
                  <a:off x="5909633" y="3509492"/>
                  <a:ext cx="235800" cy="243720"/>
                </p14:xfrm>
              </p:contentPart>
            </mc:Choice>
            <mc:Fallback xmlns="">
              <p:pic>
                <p:nvPicPr>
                  <p:cNvPr id="156" name="Ink 155">
                    <a:extLst>
                      <a:ext uri="{FF2B5EF4-FFF2-40B4-BE49-F238E27FC236}">
                        <a16:creationId xmlns:a16="http://schemas.microsoft.com/office/drawing/2014/main" id="{B225F774-375E-4300-2C00-292131E30AF8}"/>
                      </a:ext>
                    </a:extLst>
                  </p:cNvPr>
                  <p:cNvPicPr/>
                  <p:nvPr/>
                </p:nvPicPr>
                <p:blipFill>
                  <a:blip r:embed="rId197"/>
                  <a:stretch>
                    <a:fillRect/>
                  </a:stretch>
                </p:blipFill>
                <p:spPr>
                  <a:xfrm>
                    <a:off x="5895086" y="3495734"/>
                    <a:ext cx="264556" cy="271564"/>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7" name="Ink 156">
                    <a:extLst>
                      <a:ext uri="{FF2B5EF4-FFF2-40B4-BE49-F238E27FC236}">
                        <a16:creationId xmlns:a16="http://schemas.microsoft.com/office/drawing/2014/main" xmlns="" id="{B7226D02-4F98-036D-3DD5-C11ED50E9066}"/>
                      </a:ext>
                    </a:extLst>
                  </p14:cNvPr>
                  <p14:cNvContentPartPr/>
                  <p14:nvPr/>
                </p14:nvContentPartPr>
                <p14:xfrm>
                  <a:off x="6084593" y="3563132"/>
                  <a:ext cx="21600" cy="24480"/>
                </p14:xfrm>
              </p:contentPart>
            </mc:Choice>
            <mc:Fallback xmlns="">
              <p:pic>
                <p:nvPicPr>
                  <p:cNvPr id="157" name="Ink 156">
                    <a:extLst>
                      <a:ext uri="{FF2B5EF4-FFF2-40B4-BE49-F238E27FC236}">
                        <a16:creationId xmlns:a16="http://schemas.microsoft.com/office/drawing/2014/main" id="{B7226D02-4F98-036D-3DD5-C11ED50E9066}"/>
                      </a:ext>
                    </a:extLst>
                  </p:cNvPr>
                  <p:cNvPicPr/>
                  <p:nvPr/>
                </p:nvPicPr>
                <p:blipFill>
                  <a:blip r:embed="rId199"/>
                  <a:stretch>
                    <a:fillRect/>
                  </a:stretch>
                </p:blipFill>
                <p:spPr>
                  <a:xfrm>
                    <a:off x="6070418" y="3548907"/>
                    <a:ext cx="50288" cy="52599"/>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8" name="Ink 157">
                    <a:extLst>
                      <a:ext uri="{FF2B5EF4-FFF2-40B4-BE49-F238E27FC236}">
                        <a16:creationId xmlns:a16="http://schemas.microsoft.com/office/drawing/2014/main" xmlns="" id="{2B5F19E3-D6B1-6DFB-312D-34D8568305AD}"/>
                      </a:ext>
                    </a:extLst>
                  </p14:cNvPr>
                  <p14:cNvContentPartPr/>
                  <p14:nvPr/>
                </p14:nvContentPartPr>
                <p14:xfrm>
                  <a:off x="6165233" y="3536492"/>
                  <a:ext cx="121320" cy="309600"/>
                </p14:xfrm>
              </p:contentPart>
            </mc:Choice>
            <mc:Fallback xmlns="">
              <p:pic>
                <p:nvPicPr>
                  <p:cNvPr id="158" name="Ink 157">
                    <a:extLst>
                      <a:ext uri="{FF2B5EF4-FFF2-40B4-BE49-F238E27FC236}">
                        <a16:creationId xmlns:a16="http://schemas.microsoft.com/office/drawing/2014/main" id="{2B5F19E3-D6B1-6DFB-312D-34D8568305AD}"/>
                      </a:ext>
                    </a:extLst>
                  </p:cNvPr>
                  <p:cNvPicPr/>
                  <p:nvPr/>
                </p:nvPicPr>
                <p:blipFill>
                  <a:blip r:embed="rId201"/>
                  <a:stretch>
                    <a:fillRect/>
                  </a:stretch>
                </p:blipFill>
                <p:spPr>
                  <a:xfrm>
                    <a:off x="6151040" y="3522404"/>
                    <a:ext cx="150045" cy="337448"/>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9" name="Ink 158">
                    <a:extLst>
                      <a:ext uri="{FF2B5EF4-FFF2-40B4-BE49-F238E27FC236}">
                        <a16:creationId xmlns:a16="http://schemas.microsoft.com/office/drawing/2014/main" xmlns="" id="{6FD1480E-5D4D-CC1F-0C96-865E7150A18F}"/>
                      </a:ext>
                    </a:extLst>
                  </p14:cNvPr>
                  <p14:cNvContentPartPr/>
                  <p14:nvPr/>
                </p14:nvContentPartPr>
                <p14:xfrm>
                  <a:off x="6326513" y="3630452"/>
                  <a:ext cx="81000" cy="108000"/>
                </p14:xfrm>
              </p:contentPart>
            </mc:Choice>
            <mc:Fallback xmlns="">
              <p:pic>
                <p:nvPicPr>
                  <p:cNvPr id="159" name="Ink 158">
                    <a:extLst>
                      <a:ext uri="{FF2B5EF4-FFF2-40B4-BE49-F238E27FC236}">
                        <a16:creationId xmlns:a16="http://schemas.microsoft.com/office/drawing/2014/main" id="{6FD1480E-5D4D-CC1F-0C96-865E7150A18F}"/>
                      </a:ext>
                    </a:extLst>
                  </p:cNvPr>
                  <p:cNvPicPr/>
                  <p:nvPr/>
                </p:nvPicPr>
                <p:blipFill>
                  <a:blip r:embed="rId203"/>
                  <a:stretch>
                    <a:fillRect/>
                  </a:stretch>
                </p:blipFill>
                <p:spPr>
                  <a:xfrm>
                    <a:off x="6312338" y="3616665"/>
                    <a:ext cx="109350" cy="135903"/>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0" name="Ink 159">
                    <a:extLst>
                      <a:ext uri="{FF2B5EF4-FFF2-40B4-BE49-F238E27FC236}">
                        <a16:creationId xmlns:a16="http://schemas.microsoft.com/office/drawing/2014/main" xmlns="" id="{7C2BCAB8-EE1E-E32E-A3FA-02F22CE32120}"/>
                      </a:ext>
                    </a:extLst>
                  </p14:cNvPr>
                  <p14:cNvContentPartPr/>
                  <p14:nvPr/>
                </p14:nvContentPartPr>
                <p14:xfrm>
                  <a:off x="6420833" y="3563132"/>
                  <a:ext cx="56160" cy="191520"/>
                </p14:xfrm>
              </p:contentPart>
            </mc:Choice>
            <mc:Fallback xmlns="">
              <p:pic>
                <p:nvPicPr>
                  <p:cNvPr id="160" name="Ink 159">
                    <a:extLst>
                      <a:ext uri="{FF2B5EF4-FFF2-40B4-BE49-F238E27FC236}">
                        <a16:creationId xmlns:a16="http://schemas.microsoft.com/office/drawing/2014/main" id="{7C2BCAB8-EE1E-E32E-A3FA-02F22CE32120}"/>
                      </a:ext>
                    </a:extLst>
                  </p:cNvPr>
                  <p:cNvPicPr/>
                  <p:nvPr/>
                </p:nvPicPr>
                <p:blipFill>
                  <a:blip r:embed="rId205"/>
                  <a:stretch>
                    <a:fillRect/>
                  </a:stretch>
                </p:blipFill>
                <p:spPr>
                  <a:xfrm>
                    <a:off x="6406624" y="3549030"/>
                    <a:ext cx="84917" cy="219395"/>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1" name="Ink 160">
                    <a:extLst>
                      <a:ext uri="{FF2B5EF4-FFF2-40B4-BE49-F238E27FC236}">
                        <a16:creationId xmlns:a16="http://schemas.microsoft.com/office/drawing/2014/main" xmlns="" id="{B6B0DD94-EA2A-9BF7-904F-2BFC1B1F80E8}"/>
                      </a:ext>
                    </a:extLst>
                  </p14:cNvPr>
                  <p14:cNvContentPartPr/>
                  <p14:nvPr/>
                </p14:nvContentPartPr>
                <p14:xfrm>
                  <a:off x="6501473" y="3630452"/>
                  <a:ext cx="150480" cy="127440"/>
                </p14:xfrm>
              </p:contentPart>
            </mc:Choice>
            <mc:Fallback xmlns="">
              <p:pic>
                <p:nvPicPr>
                  <p:cNvPr id="161" name="Ink 160">
                    <a:extLst>
                      <a:ext uri="{FF2B5EF4-FFF2-40B4-BE49-F238E27FC236}">
                        <a16:creationId xmlns:a16="http://schemas.microsoft.com/office/drawing/2014/main" id="{B6B0DD94-EA2A-9BF7-904F-2BFC1B1F80E8}"/>
                      </a:ext>
                    </a:extLst>
                  </p:cNvPr>
                  <p:cNvPicPr/>
                  <p:nvPr/>
                </p:nvPicPr>
                <p:blipFill>
                  <a:blip r:embed="rId207"/>
                  <a:stretch>
                    <a:fillRect/>
                  </a:stretch>
                </p:blipFill>
                <p:spPr>
                  <a:xfrm>
                    <a:off x="6487270" y="3616692"/>
                    <a:ext cx="178885" cy="154959"/>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3" name="Ink 162">
                    <a:extLst>
                      <a:ext uri="{FF2B5EF4-FFF2-40B4-BE49-F238E27FC236}">
                        <a16:creationId xmlns:a16="http://schemas.microsoft.com/office/drawing/2014/main" xmlns="" id="{4C74F991-FE39-0C7D-5E22-33A0216B9C8A}"/>
                      </a:ext>
                    </a:extLst>
                  </p14:cNvPr>
                  <p14:cNvContentPartPr/>
                  <p14:nvPr/>
                </p14:nvContentPartPr>
                <p14:xfrm>
                  <a:off x="6770393" y="3617132"/>
                  <a:ext cx="542880" cy="98280"/>
                </p14:xfrm>
              </p:contentPart>
            </mc:Choice>
            <mc:Fallback xmlns="">
              <p:pic>
                <p:nvPicPr>
                  <p:cNvPr id="163" name="Ink 162">
                    <a:extLst>
                      <a:ext uri="{FF2B5EF4-FFF2-40B4-BE49-F238E27FC236}">
                        <a16:creationId xmlns:a16="http://schemas.microsoft.com/office/drawing/2014/main" id="{4C74F991-FE39-0C7D-5E22-33A0216B9C8A}"/>
                      </a:ext>
                    </a:extLst>
                  </p:cNvPr>
                  <p:cNvPicPr/>
                  <p:nvPr/>
                </p:nvPicPr>
                <p:blipFill>
                  <a:blip r:embed="rId209"/>
                  <a:stretch>
                    <a:fillRect/>
                  </a:stretch>
                </p:blipFill>
                <p:spPr>
                  <a:xfrm>
                    <a:off x="6756187" y="3603327"/>
                    <a:ext cx="571631" cy="126219"/>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4" name="Ink 163">
                    <a:extLst>
                      <a:ext uri="{FF2B5EF4-FFF2-40B4-BE49-F238E27FC236}">
                        <a16:creationId xmlns:a16="http://schemas.microsoft.com/office/drawing/2014/main" xmlns="" id="{F7BF2E10-4973-A8EC-3F02-387A5F32397A}"/>
                      </a:ext>
                    </a:extLst>
                  </p14:cNvPr>
                  <p14:cNvContentPartPr/>
                  <p14:nvPr/>
                </p14:nvContentPartPr>
                <p14:xfrm>
                  <a:off x="7321913" y="3603812"/>
                  <a:ext cx="121680" cy="118440"/>
                </p14:xfrm>
              </p:contentPart>
            </mc:Choice>
            <mc:Fallback xmlns="">
              <p:pic>
                <p:nvPicPr>
                  <p:cNvPr id="164" name="Ink 163">
                    <a:extLst>
                      <a:ext uri="{FF2B5EF4-FFF2-40B4-BE49-F238E27FC236}">
                        <a16:creationId xmlns:a16="http://schemas.microsoft.com/office/drawing/2014/main" id="{F7BF2E10-4973-A8EC-3F02-387A5F32397A}"/>
                      </a:ext>
                    </a:extLst>
                  </p:cNvPr>
                  <p:cNvPicPr/>
                  <p:nvPr/>
                </p:nvPicPr>
                <p:blipFill>
                  <a:blip r:embed="rId211"/>
                  <a:stretch>
                    <a:fillRect/>
                  </a:stretch>
                </p:blipFill>
                <p:spPr>
                  <a:xfrm>
                    <a:off x="7307379" y="3589704"/>
                    <a:ext cx="150072" cy="146328"/>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5" name="Ink 164">
                    <a:extLst>
                      <a:ext uri="{FF2B5EF4-FFF2-40B4-BE49-F238E27FC236}">
                        <a16:creationId xmlns:a16="http://schemas.microsoft.com/office/drawing/2014/main" xmlns="" id="{A67ADCED-9B7B-96CF-AA04-46539A5AE9AA}"/>
                      </a:ext>
                    </a:extLst>
                  </p14:cNvPr>
                  <p14:cNvContentPartPr/>
                  <p14:nvPr/>
                </p14:nvContentPartPr>
                <p14:xfrm>
                  <a:off x="7448633" y="3482492"/>
                  <a:ext cx="240480" cy="221760"/>
                </p14:xfrm>
              </p:contentPart>
            </mc:Choice>
            <mc:Fallback xmlns="">
              <p:pic>
                <p:nvPicPr>
                  <p:cNvPr id="165" name="Ink 164">
                    <a:extLst>
                      <a:ext uri="{FF2B5EF4-FFF2-40B4-BE49-F238E27FC236}">
                        <a16:creationId xmlns:a16="http://schemas.microsoft.com/office/drawing/2014/main" id="{A67ADCED-9B7B-96CF-AA04-46539A5AE9AA}"/>
                      </a:ext>
                    </a:extLst>
                  </p:cNvPr>
                  <p:cNvPicPr/>
                  <p:nvPr/>
                </p:nvPicPr>
                <p:blipFill>
                  <a:blip r:embed="rId213"/>
                  <a:stretch>
                    <a:fillRect/>
                  </a:stretch>
                </p:blipFill>
                <p:spPr>
                  <a:xfrm>
                    <a:off x="7434427" y="3468734"/>
                    <a:ext cx="269229" cy="249275"/>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66" name="Ink 165">
                    <a:extLst>
                      <a:ext uri="{FF2B5EF4-FFF2-40B4-BE49-F238E27FC236}">
                        <a16:creationId xmlns:a16="http://schemas.microsoft.com/office/drawing/2014/main" xmlns="" id="{75956F20-FF4A-9691-299F-C7442518C780}"/>
                      </a:ext>
                    </a:extLst>
                  </p14:cNvPr>
                  <p14:cNvContentPartPr/>
                  <p14:nvPr/>
                </p14:nvContentPartPr>
                <p14:xfrm>
                  <a:off x="7536833" y="3576812"/>
                  <a:ext cx="138960" cy="20520"/>
                </p14:xfrm>
              </p:contentPart>
            </mc:Choice>
            <mc:Fallback xmlns="">
              <p:pic>
                <p:nvPicPr>
                  <p:cNvPr id="166" name="Ink 165">
                    <a:extLst>
                      <a:ext uri="{FF2B5EF4-FFF2-40B4-BE49-F238E27FC236}">
                        <a16:creationId xmlns:a16="http://schemas.microsoft.com/office/drawing/2014/main" id="{75956F20-FF4A-9691-299F-C7442518C780}"/>
                      </a:ext>
                    </a:extLst>
                  </p:cNvPr>
                  <p:cNvPicPr/>
                  <p:nvPr/>
                </p:nvPicPr>
                <p:blipFill>
                  <a:blip r:embed="rId215"/>
                  <a:stretch>
                    <a:fillRect/>
                  </a:stretch>
                </p:blipFill>
                <p:spPr>
                  <a:xfrm>
                    <a:off x="7522633" y="3562580"/>
                    <a:ext cx="167361" cy="48652"/>
                  </a:xfrm>
                  <a:prstGeom prst="rect">
                    <a:avLst/>
                  </a:prstGeom>
                </p:spPr>
              </p:pic>
            </mc:Fallback>
          </mc:AlternateContent>
        </p:grpSp>
      </p:grpSp>
      <p:sp>
        <p:nvSpPr>
          <p:cNvPr id="168" name="TextBox 167">
            <a:extLst>
              <a:ext uri="{FF2B5EF4-FFF2-40B4-BE49-F238E27FC236}">
                <a16:creationId xmlns:a16="http://schemas.microsoft.com/office/drawing/2014/main" xmlns="" id="{8B315AB4-279D-FEB3-CBEF-7310630251C4}"/>
              </a:ext>
            </a:extLst>
          </p:cNvPr>
          <p:cNvSpPr txBox="1"/>
          <p:nvPr/>
        </p:nvSpPr>
        <p:spPr>
          <a:xfrm>
            <a:off x="472935" y="1159507"/>
            <a:ext cx="11233724" cy="1128899"/>
          </a:xfrm>
          <a:prstGeom prst="rect">
            <a:avLst/>
          </a:prstGeom>
          <a:noFill/>
        </p:spPr>
        <p:txBody>
          <a:bodyPr wrap="square" rtlCol="0">
            <a:spAutoFit/>
          </a:bodyPr>
          <a:lstStyle/>
          <a:p>
            <a:pPr algn="just">
              <a:lnSpc>
                <a:spcPct val="150000"/>
              </a:lnSpc>
            </a:pPr>
            <a:r>
              <a:rPr lang="en-IN" sz="2400" b="1" dirty="0">
                <a:solidFill>
                  <a:srgbClr val="0070C0"/>
                </a:solidFill>
              </a:rPr>
              <a:t>Polarizability of an atom / molecule is define as ratio of induced dipole moment to applied electric field.</a:t>
            </a:r>
          </a:p>
        </p:txBody>
      </p:sp>
      <p:sp>
        <p:nvSpPr>
          <p:cNvPr id="170" name="Title 1">
            <a:extLst>
              <a:ext uri="{FF2B5EF4-FFF2-40B4-BE49-F238E27FC236}">
                <a16:creationId xmlns:a16="http://schemas.microsoft.com/office/drawing/2014/main" xmlns="" id="{3A52345C-EF70-89BF-5899-B4C03A4CF112}"/>
              </a:ext>
            </a:extLst>
          </p:cNvPr>
          <p:cNvSpPr>
            <a:spLocks noGrp="1"/>
          </p:cNvSpPr>
          <p:nvPr>
            <p:ph type="title"/>
          </p:nvPr>
        </p:nvSpPr>
        <p:spPr>
          <a:xfrm>
            <a:off x="1066800" y="88800"/>
            <a:ext cx="10058400" cy="1371600"/>
          </a:xfrm>
        </p:spPr>
        <p:txBody>
          <a:bodyPr rtlCol="0">
            <a:normAutofit/>
          </a:bodyPr>
          <a:lstStyle/>
          <a:p>
            <a:pPr algn="ctr" rtl="0"/>
            <a:r>
              <a:rPr lang="en-GB" b="1" dirty="0">
                <a:solidFill>
                  <a:schemeClr val="tx1"/>
                </a:solidFill>
              </a:rPr>
              <a:t>Polarizability</a:t>
            </a:r>
          </a:p>
        </p:txBody>
      </p:sp>
      <p:grpSp>
        <p:nvGrpSpPr>
          <p:cNvPr id="49" name="Group 48">
            <a:extLst>
              <a:ext uri="{FF2B5EF4-FFF2-40B4-BE49-F238E27FC236}">
                <a16:creationId xmlns:a16="http://schemas.microsoft.com/office/drawing/2014/main" xmlns="" id="{431C8145-06C3-531E-E091-6D505FEE63B8}"/>
              </a:ext>
            </a:extLst>
          </p:cNvPr>
          <p:cNvGrpSpPr/>
          <p:nvPr/>
        </p:nvGrpSpPr>
        <p:grpSpPr>
          <a:xfrm>
            <a:off x="7456193" y="4168292"/>
            <a:ext cx="316440" cy="108000"/>
            <a:chOff x="7456193" y="4168292"/>
            <a:chExt cx="316440" cy="108000"/>
          </a:xfrm>
        </p:grpSpPr>
        <mc:AlternateContent xmlns:mc="http://schemas.openxmlformats.org/markup-compatibility/2006" xmlns:p14="http://schemas.microsoft.com/office/powerpoint/2010/main">
          <mc:Choice Requires="p14">
            <p:contentPart p14:bwMode="auto" r:id="rId216">
              <p14:nvContentPartPr>
                <p14:cNvPr id="2" name="Ink 1">
                  <a:extLst>
                    <a:ext uri="{FF2B5EF4-FFF2-40B4-BE49-F238E27FC236}">
                      <a16:creationId xmlns:a16="http://schemas.microsoft.com/office/drawing/2014/main" xmlns="" id="{08BE3897-527E-DDEA-1EDE-437C5FEEFC21}"/>
                    </a:ext>
                  </a:extLst>
                </p14:cNvPr>
                <p14:cNvContentPartPr/>
                <p14:nvPr/>
              </p14:nvContentPartPr>
              <p14:xfrm>
                <a:off x="7469513" y="4208612"/>
                <a:ext cx="11160" cy="9720"/>
              </p14:xfrm>
            </p:contentPart>
          </mc:Choice>
          <mc:Fallback xmlns="">
            <p:pic>
              <p:nvPicPr>
                <p:cNvPr id="2" name="Ink 1">
                  <a:extLst>
                    <a:ext uri="{FF2B5EF4-FFF2-40B4-BE49-F238E27FC236}">
                      <a16:creationId xmlns:a16="http://schemas.microsoft.com/office/drawing/2014/main" id="{08BE3897-527E-DDEA-1EDE-437C5FEEFC21}"/>
                    </a:ext>
                  </a:extLst>
                </p:cNvPr>
                <p:cNvPicPr/>
                <p:nvPr/>
              </p:nvPicPr>
              <p:blipFill>
                <a:blip r:embed="rId217"/>
                <a:stretch>
                  <a:fillRect/>
                </a:stretch>
              </p:blipFill>
              <p:spPr>
                <a:xfrm>
                  <a:off x="7454393" y="4193492"/>
                  <a:ext cx="414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30" name="Ink 29">
                  <a:extLst>
                    <a:ext uri="{FF2B5EF4-FFF2-40B4-BE49-F238E27FC236}">
                      <a16:creationId xmlns:a16="http://schemas.microsoft.com/office/drawing/2014/main" xmlns="" id="{D207EAED-9158-05E6-B6DE-894F24CF7E47}"/>
                    </a:ext>
                  </a:extLst>
                </p14:cNvPr>
                <p14:cNvContentPartPr/>
                <p14:nvPr/>
              </p14:nvContentPartPr>
              <p14:xfrm>
                <a:off x="7456193" y="4168292"/>
                <a:ext cx="215640" cy="15840"/>
              </p14:xfrm>
            </p:contentPart>
          </mc:Choice>
          <mc:Fallback xmlns="">
            <p:pic>
              <p:nvPicPr>
                <p:cNvPr id="30" name="Ink 29">
                  <a:extLst>
                    <a:ext uri="{FF2B5EF4-FFF2-40B4-BE49-F238E27FC236}">
                      <a16:creationId xmlns:a16="http://schemas.microsoft.com/office/drawing/2014/main" id="{D207EAED-9158-05E6-B6DE-894F24CF7E47}"/>
                    </a:ext>
                  </a:extLst>
                </p:cNvPr>
                <p:cNvPicPr/>
                <p:nvPr/>
              </p:nvPicPr>
              <p:blipFill>
                <a:blip r:embed="rId219"/>
                <a:stretch>
                  <a:fillRect/>
                </a:stretch>
              </p:blipFill>
              <p:spPr>
                <a:xfrm>
                  <a:off x="7441073" y="4153172"/>
                  <a:ext cx="2458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38" name="Ink 37">
                  <a:extLst>
                    <a:ext uri="{FF2B5EF4-FFF2-40B4-BE49-F238E27FC236}">
                      <a16:creationId xmlns:a16="http://schemas.microsoft.com/office/drawing/2014/main" xmlns="" id="{FCACFF5D-8018-11CF-2A1B-8E26FA146DCE}"/>
                    </a:ext>
                  </a:extLst>
                </p14:cNvPr>
                <p14:cNvContentPartPr/>
                <p14:nvPr/>
              </p14:nvContentPartPr>
              <p14:xfrm>
                <a:off x="7509833" y="4262612"/>
                <a:ext cx="262800" cy="13680"/>
              </p14:xfrm>
            </p:contentPart>
          </mc:Choice>
          <mc:Fallback xmlns="">
            <p:pic>
              <p:nvPicPr>
                <p:cNvPr id="38" name="Ink 37">
                  <a:extLst>
                    <a:ext uri="{FF2B5EF4-FFF2-40B4-BE49-F238E27FC236}">
                      <a16:creationId xmlns:a16="http://schemas.microsoft.com/office/drawing/2014/main" id="{FCACFF5D-8018-11CF-2A1B-8E26FA146DCE}"/>
                    </a:ext>
                  </a:extLst>
                </p:cNvPr>
                <p:cNvPicPr/>
                <p:nvPr/>
              </p:nvPicPr>
              <p:blipFill>
                <a:blip r:embed="rId221"/>
                <a:stretch>
                  <a:fillRect/>
                </a:stretch>
              </p:blipFill>
              <p:spPr>
                <a:xfrm>
                  <a:off x="7494713" y="4247132"/>
                  <a:ext cx="293040" cy="44280"/>
                </a:xfrm>
                <a:prstGeom prst="rect">
                  <a:avLst/>
                </a:prstGeom>
              </p:spPr>
            </p:pic>
          </mc:Fallback>
        </mc:AlternateContent>
      </p:grpSp>
      <p:grpSp>
        <p:nvGrpSpPr>
          <p:cNvPr id="72" name="Group 71">
            <a:extLst>
              <a:ext uri="{FF2B5EF4-FFF2-40B4-BE49-F238E27FC236}">
                <a16:creationId xmlns:a16="http://schemas.microsoft.com/office/drawing/2014/main" xmlns="" id="{C2962AB2-67D8-7533-CEE1-963A41A4AF50}"/>
              </a:ext>
            </a:extLst>
          </p:cNvPr>
          <p:cNvGrpSpPr/>
          <p:nvPr/>
        </p:nvGrpSpPr>
        <p:grpSpPr>
          <a:xfrm>
            <a:off x="8276633" y="3738092"/>
            <a:ext cx="3483000" cy="470880"/>
            <a:chOff x="8276633" y="3738092"/>
            <a:chExt cx="3483000" cy="470880"/>
          </a:xfrm>
        </p:grpSpPr>
        <mc:AlternateContent xmlns:mc="http://schemas.openxmlformats.org/markup-compatibility/2006" xmlns:p14="http://schemas.microsoft.com/office/powerpoint/2010/main">
          <mc:Choice Requires="p14">
            <p:contentPart p14:bwMode="auto" r:id="rId222">
              <p14:nvContentPartPr>
                <p14:cNvPr id="50" name="Ink 49">
                  <a:extLst>
                    <a:ext uri="{FF2B5EF4-FFF2-40B4-BE49-F238E27FC236}">
                      <a16:creationId xmlns:a16="http://schemas.microsoft.com/office/drawing/2014/main" xmlns="" id="{9B4B9608-6048-7AF2-96AA-25CE44E30814}"/>
                    </a:ext>
                  </a:extLst>
                </p14:cNvPr>
                <p14:cNvContentPartPr/>
                <p14:nvPr/>
              </p14:nvContentPartPr>
              <p14:xfrm>
                <a:off x="8357273" y="3872732"/>
                <a:ext cx="57960" cy="155520"/>
              </p14:xfrm>
            </p:contentPart>
          </mc:Choice>
          <mc:Fallback xmlns="">
            <p:pic>
              <p:nvPicPr>
                <p:cNvPr id="50" name="Ink 49">
                  <a:extLst>
                    <a:ext uri="{FF2B5EF4-FFF2-40B4-BE49-F238E27FC236}">
                      <a16:creationId xmlns:a16="http://schemas.microsoft.com/office/drawing/2014/main" id="{9B4B9608-6048-7AF2-96AA-25CE44E30814}"/>
                    </a:ext>
                  </a:extLst>
                </p:cNvPr>
                <p:cNvPicPr/>
                <p:nvPr/>
              </p:nvPicPr>
              <p:blipFill>
                <a:blip r:embed="rId223"/>
                <a:stretch>
                  <a:fillRect/>
                </a:stretch>
              </p:blipFill>
              <p:spPr>
                <a:xfrm>
                  <a:off x="8341793" y="3857252"/>
                  <a:ext cx="885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1" name="Ink 50">
                  <a:extLst>
                    <a:ext uri="{FF2B5EF4-FFF2-40B4-BE49-F238E27FC236}">
                      <a16:creationId xmlns:a16="http://schemas.microsoft.com/office/drawing/2014/main" xmlns="" id="{1D59B915-7EFB-3999-3812-D8132EDE9AC8}"/>
                    </a:ext>
                  </a:extLst>
                </p14:cNvPr>
                <p14:cNvContentPartPr/>
                <p14:nvPr/>
              </p14:nvContentPartPr>
              <p14:xfrm>
                <a:off x="8330273" y="3993692"/>
                <a:ext cx="149400" cy="34560"/>
              </p14:xfrm>
            </p:contentPart>
          </mc:Choice>
          <mc:Fallback xmlns="">
            <p:pic>
              <p:nvPicPr>
                <p:cNvPr id="51" name="Ink 50">
                  <a:extLst>
                    <a:ext uri="{FF2B5EF4-FFF2-40B4-BE49-F238E27FC236}">
                      <a16:creationId xmlns:a16="http://schemas.microsoft.com/office/drawing/2014/main" id="{1D59B915-7EFB-3999-3812-D8132EDE9AC8}"/>
                    </a:ext>
                  </a:extLst>
                </p:cNvPr>
                <p:cNvPicPr/>
                <p:nvPr/>
              </p:nvPicPr>
              <p:blipFill>
                <a:blip r:embed="rId225"/>
                <a:stretch>
                  <a:fillRect/>
                </a:stretch>
              </p:blipFill>
              <p:spPr>
                <a:xfrm>
                  <a:off x="8315153" y="3978212"/>
                  <a:ext cx="1796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52" name="Ink 51">
                  <a:extLst>
                    <a:ext uri="{FF2B5EF4-FFF2-40B4-BE49-F238E27FC236}">
                      <a16:creationId xmlns:a16="http://schemas.microsoft.com/office/drawing/2014/main" xmlns="" id="{2272BE04-808A-294F-9CF7-0A3C1CF65816}"/>
                    </a:ext>
                  </a:extLst>
                </p14:cNvPr>
                <p14:cNvContentPartPr/>
                <p14:nvPr/>
              </p14:nvContentPartPr>
              <p14:xfrm>
                <a:off x="8276633" y="3859052"/>
                <a:ext cx="172440" cy="22320"/>
              </p14:xfrm>
            </p:contentPart>
          </mc:Choice>
          <mc:Fallback xmlns="">
            <p:pic>
              <p:nvPicPr>
                <p:cNvPr id="52" name="Ink 51">
                  <a:extLst>
                    <a:ext uri="{FF2B5EF4-FFF2-40B4-BE49-F238E27FC236}">
                      <a16:creationId xmlns:a16="http://schemas.microsoft.com/office/drawing/2014/main" id="{2272BE04-808A-294F-9CF7-0A3C1CF65816}"/>
                    </a:ext>
                  </a:extLst>
                </p:cNvPr>
                <p:cNvPicPr/>
                <p:nvPr/>
              </p:nvPicPr>
              <p:blipFill>
                <a:blip r:embed="rId227"/>
                <a:stretch>
                  <a:fillRect/>
                </a:stretch>
              </p:blipFill>
              <p:spPr>
                <a:xfrm>
                  <a:off x="8261153" y="3843932"/>
                  <a:ext cx="2030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53" name="Ink 52">
                  <a:extLst>
                    <a:ext uri="{FF2B5EF4-FFF2-40B4-BE49-F238E27FC236}">
                      <a16:creationId xmlns:a16="http://schemas.microsoft.com/office/drawing/2014/main" xmlns="" id="{5BE8923D-5A3B-EF81-6C5E-93049D96447E}"/>
                    </a:ext>
                  </a:extLst>
                </p14:cNvPr>
                <p14:cNvContentPartPr/>
                <p14:nvPr/>
              </p14:nvContentPartPr>
              <p14:xfrm>
                <a:off x="8518553" y="3918812"/>
                <a:ext cx="162360" cy="101880"/>
              </p14:xfrm>
            </p:contentPart>
          </mc:Choice>
          <mc:Fallback xmlns="">
            <p:pic>
              <p:nvPicPr>
                <p:cNvPr id="53" name="Ink 52">
                  <a:extLst>
                    <a:ext uri="{FF2B5EF4-FFF2-40B4-BE49-F238E27FC236}">
                      <a16:creationId xmlns:a16="http://schemas.microsoft.com/office/drawing/2014/main" id="{5BE8923D-5A3B-EF81-6C5E-93049D96447E}"/>
                    </a:ext>
                  </a:extLst>
                </p:cNvPr>
                <p:cNvPicPr/>
                <p:nvPr/>
              </p:nvPicPr>
              <p:blipFill>
                <a:blip r:embed="rId229"/>
                <a:stretch>
                  <a:fillRect/>
                </a:stretch>
              </p:blipFill>
              <p:spPr>
                <a:xfrm>
                  <a:off x="8503433" y="3903692"/>
                  <a:ext cx="1926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54" name="Ink 53">
                  <a:extLst>
                    <a:ext uri="{FF2B5EF4-FFF2-40B4-BE49-F238E27FC236}">
                      <a16:creationId xmlns:a16="http://schemas.microsoft.com/office/drawing/2014/main" xmlns="" id="{44F3B522-77B4-F65E-86D5-BCE3B045ABB0}"/>
                    </a:ext>
                  </a:extLst>
                </p14:cNvPr>
                <p14:cNvContentPartPr/>
                <p14:nvPr/>
              </p14:nvContentPartPr>
              <p14:xfrm>
                <a:off x="8706833" y="3818732"/>
                <a:ext cx="378000" cy="235080"/>
              </p14:xfrm>
            </p:contentPart>
          </mc:Choice>
          <mc:Fallback xmlns="">
            <p:pic>
              <p:nvPicPr>
                <p:cNvPr id="54" name="Ink 53">
                  <a:extLst>
                    <a:ext uri="{FF2B5EF4-FFF2-40B4-BE49-F238E27FC236}">
                      <a16:creationId xmlns:a16="http://schemas.microsoft.com/office/drawing/2014/main" id="{44F3B522-77B4-F65E-86D5-BCE3B045ABB0}"/>
                    </a:ext>
                  </a:extLst>
                </p:cNvPr>
                <p:cNvPicPr/>
                <p:nvPr/>
              </p:nvPicPr>
              <p:blipFill>
                <a:blip r:embed="rId231"/>
                <a:stretch>
                  <a:fillRect/>
                </a:stretch>
              </p:blipFill>
              <p:spPr>
                <a:xfrm>
                  <a:off x="8691713" y="3803612"/>
                  <a:ext cx="40824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55" name="Ink 54">
                  <a:extLst>
                    <a:ext uri="{FF2B5EF4-FFF2-40B4-BE49-F238E27FC236}">
                      <a16:creationId xmlns:a16="http://schemas.microsoft.com/office/drawing/2014/main" xmlns="" id="{DA5865AD-A2A8-E6AD-2022-0725089D40B0}"/>
                    </a:ext>
                  </a:extLst>
                </p14:cNvPr>
                <p14:cNvContentPartPr/>
                <p14:nvPr/>
              </p14:nvContentPartPr>
              <p14:xfrm>
                <a:off x="9110033" y="3913052"/>
                <a:ext cx="146520" cy="161640"/>
              </p14:xfrm>
            </p:contentPart>
          </mc:Choice>
          <mc:Fallback xmlns="">
            <p:pic>
              <p:nvPicPr>
                <p:cNvPr id="55" name="Ink 54">
                  <a:extLst>
                    <a:ext uri="{FF2B5EF4-FFF2-40B4-BE49-F238E27FC236}">
                      <a16:creationId xmlns:a16="http://schemas.microsoft.com/office/drawing/2014/main" id="{DA5865AD-A2A8-E6AD-2022-0725089D40B0}"/>
                    </a:ext>
                  </a:extLst>
                </p:cNvPr>
                <p:cNvPicPr/>
                <p:nvPr/>
              </p:nvPicPr>
              <p:blipFill>
                <a:blip r:embed="rId233"/>
                <a:stretch>
                  <a:fillRect/>
                </a:stretch>
              </p:blipFill>
              <p:spPr>
                <a:xfrm>
                  <a:off x="9094913" y="3897572"/>
                  <a:ext cx="17712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56" name="Ink 55">
                  <a:extLst>
                    <a:ext uri="{FF2B5EF4-FFF2-40B4-BE49-F238E27FC236}">
                      <a16:creationId xmlns:a16="http://schemas.microsoft.com/office/drawing/2014/main" xmlns="" id="{4DF84616-2D47-5C30-D832-F95154C2809F}"/>
                    </a:ext>
                  </a:extLst>
                </p14:cNvPr>
                <p14:cNvContentPartPr/>
                <p14:nvPr/>
              </p14:nvContentPartPr>
              <p14:xfrm>
                <a:off x="9244673" y="3913052"/>
                <a:ext cx="182160" cy="148320"/>
              </p14:xfrm>
            </p:contentPart>
          </mc:Choice>
          <mc:Fallback xmlns="">
            <p:pic>
              <p:nvPicPr>
                <p:cNvPr id="56" name="Ink 55">
                  <a:extLst>
                    <a:ext uri="{FF2B5EF4-FFF2-40B4-BE49-F238E27FC236}">
                      <a16:creationId xmlns:a16="http://schemas.microsoft.com/office/drawing/2014/main" id="{4DF84616-2D47-5C30-D832-F95154C2809F}"/>
                    </a:ext>
                  </a:extLst>
                </p:cNvPr>
                <p:cNvPicPr/>
                <p:nvPr/>
              </p:nvPicPr>
              <p:blipFill>
                <a:blip r:embed="rId235"/>
                <a:stretch>
                  <a:fillRect/>
                </a:stretch>
              </p:blipFill>
              <p:spPr>
                <a:xfrm>
                  <a:off x="9229553" y="3897572"/>
                  <a:ext cx="2127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57" name="Ink 56">
                  <a:extLst>
                    <a:ext uri="{FF2B5EF4-FFF2-40B4-BE49-F238E27FC236}">
                      <a16:creationId xmlns:a16="http://schemas.microsoft.com/office/drawing/2014/main" xmlns="" id="{41C3D1EE-B915-70C6-EC00-36AAD397C721}"/>
                    </a:ext>
                  </a:extLst>
                </p14:cNvPr>
                <p14:cNvContentPartPr/>
                <p14:nvPr/>
              </p14:nvContentPartPr>
              <p14:xfrm>
                <a:off x="9432953" y="3765092"/>
                <a:ext cx="176040" cy="282600"/>
              </p14:xfrm>
            </p:contentPart>
          </mc:Choice>
          <mc:Fallback xmlns="">
            <p:pic>
              <p:nvPicPr>
                <p:cNvPr id="57" name="Ink 56">
                  <a:extLst>
                    <a:ext uri="{FF2B5EF4-FFF2-40B4-BE49-F238E27FC236}">
                      <a16:creationId xmlns:a16="http://schemas.microsoft.com/office/drawing/2014/main" id="{41C3D1EE-B915-70C6-EC00-36AAD397C721}"/>
                    </a:ext>
                  </a:extLst>
                </p:cNvPr>
                <p:cNvPicPr/>
                <p:nvPr/>
              </p:nvPicPr>
              <p:blipFill>
                <a:blip r:embed="rId237"/>
                <a:stretch>
                  <a:fillRect/>
                </a:stretch>
              </p:blipFill>
              <p:spPr>
                <a:xfrm>
                  <a:off x="9417833" y="3749612"/>
                  <a:ext cx="20664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59" name="Ink 58">
                  <a:extLst>
                    <a:ext uri="{FF2B5EF4-FFF2-40B4-BE49-F238E27FC236}">
                      <a16:creationId xmlns:a16="http://schemas.microsoft.com/office/drawing/2014/main" xmlns="" id="{29E8E68A-6FE7-55E6-E219-5A24EBF473F3}"/>
                    </a:ext>
                  </a:extLst>
                </p14:cNvPr>
                <p14:cNvContentPartPr/>
                <p14:nvPr/>
              </p14:nvContentPartPr>
              <p14:xfrm>
                <a:off x="9790073" y="3818732"/>
                <a:ext cx="281880" cy="242280"/>
              </p14:xfrm>
            </p:contentPart>
          </mc:Choice>
          <mc:Fallback xmlns="">
            <p:pic>
              <p:nvPicPr>
                <p:cNvPr id="59" name="Ink 58">
                  <a:extLst>
                    <a:ext uri="{FF2B5EF4-FFF2-40B4-BE49-F238E27FC236}">
                      <a16:creationId xmlns:a16="http://schemas.microsoft.com/office/drawing/2014/main" id="{29E8E68A-6FE7-55E6-E219-5A24EBF473F3}"/>
                    </a:ext>
                  </a:extLst>
                </p:cNvPr>
                <p:cNvPicPr/>
                <p:nvPr/>
              </p:nvPicPr>
              <p:blipFill>
                <a:blip r:embed="rId239"/>
                <a:stretch>
                  <a:fillRect/>
                </a:stretch>
              </p:blipFill>
              <p:spPr>
                <a:xfrm>
                  <a:off x="9774953" y="3803612"/>
                  <a:ext cx="3124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60" name="Ink 59">
                  <a:extLst>
                    <a:ext uri="{FF2B5EF4-FFF2-40B4-BE49-F238E27FC236}">
                      <a16:creationId xmlns:a16="http://schemas.microsoft.com/office/drawing/2014/main" xmlns="" id="{41025BBB-33FE-3293-AF30-B6D4DF5087B7}"/>
                    </a:ext>
                  </a:extLst>
                </p14:cNvPr>
                <p14:cNvContentPartPr/>
                <p14:nvPr/>
              </p14:nvContentPartPr>
              <p14:xfrm>
                <a:off x="10039193" y="3855452"/>
                <a:ext cx="8640" cy="9360"/>
              </p14:xfrm>
            </p:contentPart>
          </mc:Choice>
          <mc:Fallback xmlns="">
            <p:pic>
              <p:nvPicPr>
                <p:cNvPr id="60" name="Ink 59">
                  <a:extLst>
                    <a:ext uri="{FF2B5EF4-FFF2-40B4-BE49-F238E27FC236}">
                      <a16:creationId xmlns:a16="http://schemas.microsoft.com/office/drawing/2014/main" id="{41025BBB-33FE-3293-AF30-B6D4DF5087B7}"/>
                    </a:ext>
                  </a:extLst>
                </p:cNvPr>
                <p:cNvPicPr/>
                <p:nvPr/>
              </p:nvPicPr>
              <p:blipFill>
                <a:blip r:embed="rId241"/>
                <a:stretch>
                  <a:fillRect/>
                </a:stretch>
              </p:blipFill>
              <p:spPr>
                <a:xfrm>
                  <a:off x="10023713" y="3839972"/>
                  <a:ext cx="388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61" name="Ink 60">
                  <a:extLst>
                    <a:ext uri="{FF2B5EF4-FFF2-40B4-BE49-F238E27FC236}">
                      <a16:creationId xmlns:a16="http://schemas.microsoft.com/office/drawing/2014/main" xmlns="" id="{7E23BC6A-4E79-7162-98D5-81FBE30B3310}"/>
                    </a:ext>
                  </a:extLst>
                </p14:cNvPr>
                <p14:cNvContentPartPr/>
                <p14:nvPr/>
              </p14:nvContentPartPr>
              <p14:xfrm>
                <a:off x="10078433" y="3805412"/>
                <a:ext cx="148320" cy="376920"/>
              </p14:xfrm>
            </p:contentPart>
          </mc:Choice>
          <mc:Fallback xmlns="">
            <p:pic>
              <p:nvPicPr>
                <p:cNvPr id="61" name="Ink 60">
                  <a:extLst>
                    <a:ext uri="{FF2B5EF4-FFF2-40B4-BE49-F238E27FC236}">
                      <a16:creationId xmlns:a16="http://schemas.microsoft.com/office/drawing/2014/main" id="{7E23BC6A-4E79-7162-98D5-81FBE30B3310}"/>
                    </a:ext>
                  </a:extLst>
                </p:cNvPr>
                <p:cNvPicPr/>
                <p:nvPr/>
              </p:nvPicPr>
              <p:blipFill>
                <a:blip r:embed="rId243"/>
                <a:stretch>
                  <a:fillRect/>
                </a:stretch>
              </p:blipFill>
              <p:spPr>
                <a:xfrm>
                  <a:off x="10063313" y="3789932"/>
                  <a:ext cx="17892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62" name="Ink 61">
                  <a:extLst>
                    <a:ext uri="{FF2B5EF4-FFF2-40B4-BE49-F238E27FC236}">
                      <a16:creationId xmlns:a16="http://schemas.microsoft.com/office/drawing/2014/main" xmlns="" id="{B730660B-A41C-561F-16C8-C515BAD93F12}"/>
                    </a:ext>
                  </a:extLst>
                </p14:cNvPr>
                <p14:cNvContentPartPr/>
                <p14:nvPr/>
              </p14:nvContentPartPr>
              <p14:xfrm>
                <a:off x="10280033" y="3918812"/>
                <a:ext cx="108000" cy="128880"/>
              </p14:xfrm>
            </p:contentPart>
          </mc:Choice>
          <mc:Fallback xmlns="">
            <p:pic>
              <p:nvPicPr>
                <p:cNvPr id="62" name="Ink 61">
                  <a:extLst>
                    <a:ext uri="{FF2B5EF4-FFF2-40B4-BE49-F238E27FC236}">
                      <a16:creationId xmlns:a16="http://schemas.microsoft.com/office/drawing/2014/main" id="{B730660B-A41C-561F-16C8-C515BAD93F12}"/>
                    </a:ext>
                  </a:extLst>
                </p:cNvPr>
                <p:cNvPicPr/>
                <p:nvPr/>
              </p:nvPicPr>
              <p:blipFill>
                <a:blip r:embed="rId245"/>
                <a:stretch>
                  <a:fillRect/>
                </a:stretch>
              </p:blipFill>
              <p:spPr>
                <a:xfrm>
                  <a:off x="10264913" y="3903692"/>
                  <a:ext cx="1386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63" name="Ink 62">
                  <a:extLst>
                    <a:ext uri="{FF2B5EF4-FFF2-40B4-BE49-F238E27FC236}">
                      <a16:creationId xmlns:a16="http://schemas.microsoft.com/office/drawing/2014/main" xmlns="" id="{0E13003B-E65E-0316-D275-6C2B222F5605}"/>
                    </a:ext>
                  </a:extLst>
                </p14:cNvPr>
                <p14:cNvContentPartPr/>
                <p14:nvPr/>
              </p14:nvContentPartPr>
              <p14:xfrm>
                <a:off x="10400993" y="3818732"/>
                <a:ext cx="40680" cy="242280"/>
              </p14:xfrm>
            </p:contentPart>
          </mc:Choice>
          <mc:Fallback xmlns="">
            <p:pic>
              <p:nvPicPr>
                <p:cNvPr id="63" name="Ink 62">
                  <a:extLst>
                    <a:ext uri="{FF2B5EF4-FFF2-40B4-BE49-F238E27FC236}">
                      <a16:creationId xmlns:a16="http://schemas.microsoft.com/office/drawing/2014/main" id="{0E13003B-E65E-0316-D275-6C2B222F5605}"/>
                    </a:ext>
                  </a:extLst>
                </p:cNvPr>
                <p:cNvPicPr/>
                <p:nvPr/>
              </p:nvPicPr>
              <p:blipFill>
                <a:blip r:embed="rId247"/>
                <a:stretch>
                  <a:fillRect/>
                </a:stretch>
              </p:blipFill>
              <p:spPr>
                <a:xfrm>
                  <a:off x="10385873" y="3803612"/>
                  <a:ext cx="712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64" name="Ink 63">
                  <a:extLst>
                    <a:ext uri="{FF2B5EF4-FFF2-40B4-BE49-F238E27FC236}">
                      <a16:creationId xmlns:a16="http://schemas.microsoft.com/office/drawing/2014/main" xmlns="" id="{4231EE80-94D2-AA23-AB29-0B0B67138597}"/>
                    </a:ext>
                  </a:extLst>
                </p14:cNvPr>
                <p14:cNvContentPartPr/>
                <p14:nvPr/>
              </p14:nvContentPartPr>
              <p14:xfrm>
                <a:off x="10481633" y="3899372"/>
                <a:ext cx="128160" cy="148320"/>
              </p14:xfrm>
            </p:contentPart>
          </mc:Choice>
          <mc:Fallback xmlns="">
            <p:pic>
              <p:nvPicPr>
                <p:cNvPr id="64" name="Ink 63">
                  <a:extLst>
                    <a:ext uri="{FF2B5EF4-FFF2-40B4-BE49-F238E27FC236}">
                      <a16:creationId xmlns:a16="http://schemas.microsoft.com/office/drawing/2014/main" id="{4231EE80-94D2-AA23-AB29-0B0B67138597}"/>
                    </a:ext>
                  </a:extLst>
                </p:cNvPr>
                <p:cNvPicPr/>
                <p:nvPr/>
              </p:nvPicPr>
              <p:blipFill>
                <a:blip r:embed="rId249"/>
                <a:stretch>
                  <a:fillRect/>
                </a:stretch>
              </p:blipFill>
              <p:spPr>
                <a:xfrm>
                  <a:off x="10466513" y="3884252"/>
                  <a:ext cx="1587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66" name="Ink 65">
                  <a:extLst>
                    <a:ext uri="{FF2B5EF4-FFF2-40B4-BE49-F238E27FC236}">
                      <a16:creationId xmlns:a16="http://schemas.microsoft.com/office/drawing/2014/main" xmlns="" id="{C2204FB2-FFBB-4C30-8E54-642B7A4ADC49}"/>
                    </a:ext>
                  </a:extLst>
                </p14:cNvPr>
                <p14:cNvContentPartPr/>
                <p14:nvPr/>
              </p14:nvContentPartPr>
              <p14:xfrm>
                <a:off x="10750913" y="3913052"/>
                <a:ext cx="537480" cy="135000"/>
              </p14:xfrm>
            </p:contentPart>
          </mc:Choice>
          <mc:Fallback xmlns="">
            <p:pic>
              <p:nvPicPr>
                <p:cNvPr id="66" name="Ink 65">
                  <a:extLst>
                    <a:ext uri="{FF2B5EF4-FFF2-40B4-BE49-F238E27FC236}">
                      <a16:creationId xmlns:a16="http://schemas.microsoft.com/office/drawing/2014/main" id="{C2204FB2-FFBB-4C30-8E54-642B7A4ADC49}"/>
                    </a:ext>
                  </a:extLst>
                </p:cNvPr>
                <p:cNvPicPr/>
                <p:nvPr/>
              </p:nvPicPr>
              <p:blipFill>
                <a:blip r:embed="rId251"/>
                <a:stretch>
                  <a:fillRect/>
                </a:stretch>
              </p:blipFill>
              <p:spPr>
                <a:xfrm>
                  <a:off x="10735433" y="3897572"/>
                  <a:ext cx="5680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67" name="Ink 66">
                  <a:extLst>
                    <a:ext uri="{FF2B5EF4-FFF2-40B4-BE49-F238E27FC236}">
                      <a16:creationId xmlns:a16="http://schemas.microsoft.com/office/drawing/2014/main" xmlns="" id="{69ADFD84-30C5-523A-D686-71263BB42671}"/>
                    </a:ext>
                  </a:extLst>
                </p14:cNvPr>
                <p14:cNvContentPartPr/>
                <p14:nvPr/>
              </p14:nvContentPartPr>
              <p14:xfrm>
                <a:off x="11308193" y="3899372"/>
                <a:ext cx="176760" cy="148320"/>
              </p14:xfrm>
            </p:contentPart>
          </mc:Choice>
          <mc:Fallback xmlns="">
            <p:pic>
              <p:nvPicPr>
                <p:cNvPr id="67" name="Ink 66">
                  <a:extLst>
                    <a:ext uri="{FF2B5EF4-FFF2-40B4-BE49-F238E27FC236}">
                      <a16:creationId xmlns:a16="http://schemas.microsoft.com/office/drawing/2014/main" id="{69ADFD84-30C5-523A-D686-71263BB42671}"/>
                    </a:ext>
                  </a:extLst>
                </p:cNvPr>
                <p:cNvPicPr/>
                <p:nvPr/>
              </p:nvPicPr>
              <p:blipFill>
                <a:blip r:embed="rId253"/>
                <a:stretch>
                  <a:fillRect/>
                </a:stretch>
              </p:blipFill>
              <p:spPr>
                <a:xfrm>
                  <a:off x="11292713" y="3884252"/>
                  <a:ext cx="2073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68" name="Ink 67">
                  <a:extLst>
                    <a:ext uri="{FF2B5EF4-FFF2-40B4-BE49-F238E27FC236}">
                      <a16:creationId xmlns:a16="http://schemas.microsoft.com/office/drawing/2014/main" xmlns="" id="{2FF07467-99C7-63A5-9851-89F35D36D306}"/>
                    </a:ext>
                  </a:extLst>
                </p14:cNvPr>
                <p14:cNvContentPartPr/>
                <p14:nvPr/>
              </p14:nvContentPartPr>
              <p14:xfrm>
                <a:off x="11470913" y="3738092"/>
                <a:ext cx="251640" cy="296280"/>
              </p14:xfrm>
            </p:contentPart>
          </mc:Choice>
          <mc:Fallback xmlns="">
            <p:pic>
              <p:nvPicPr>
                <p:cNvPr id="68" name="Ink 67">
                  <a:extLst>
                    <a:ext uri="{FF2B5EF4-FFF2-40B4-BE49-F238E27FC236}">
                      <a16:creationId xmlns:a16="http://schemas.microsoft.com/office/drawing/2014/main" id="{2FF07467-99C7-63A5-9851-89F35D36D306}"/>
                    </a:ext>
                  </a:extLst>
                </p:cNvPr>
                <p:cNvPicPr/>
                <p:nvPr/>
              </p:nvPicPr>
              <p:blipFill>
                <a:blip r:embed="rId255"/>
                <a:stretch>
                  <a:fillRect/>
                </a:stretch>
              </p:blipFill>
              <p:spPr>
                <a:xfrm>
                  <a:off x="11455793" y="3722972"/>
                  <a:ext cx="2822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69" name="Ink 68">
                  <a:extLst>
                    <a:ext uri="{FF2B5EF4-FFF2-40B4-BE49-F238E27FC236}">
                      <a16:creationId xmlns:a16="http://schemas.microsoft.com/office/drawing/2014/main" xmlns="" id="{655E7FB1-B143-CEC7-863F-F9C6B2267F40}"/>
                    </a:ext>
                  </a:extLst>
                </p14:cNvPr>
                <p14:cNvContentPartPr/>
                <p14:nvPr/>
              </p14:nvContentPartPr>
              <p14:xfrm>
                <a:off x="11570993" y="3883892"/>
                <a:ext cx="127440" cy="18720"/>
              </p14:xfrm>
            </p:contentPart>
          </mc:Choice>
          <mc:Fallback xmlns="">
            <p:pic>
              <p:nvPicPr>
                <p:cNvPr id="69" name="Ink 68">
                  <a:extLst>
                    <a:ext uri="{FF2B5EF4-FFF2-40B4-BE49-F238E27FC236}">
                      <a16:creationId xmlns:a16="http://schemas.microsoft.com/office/drawing/2014/main" id="{655E7FB1-B143-CEC7-863F-F9C6B2267F40}"/>
                    </a:ext>
                  </a:extLst>
                </p:cNvPr>
                <p:cNvPicPr/>
                <p:nvPr/>
              </p:nvPicPr>
              <p:blipFill>
                <a:blip r:embed="rId257"/>
                <a:stretch>
                  <a:fillRect/>
                </a:stretch>
              </p:blipFill>
              <p:spPr>
                <a:xfrm>
                  <a:off x="11555873" y="3868772"/>
                  <a:ext cx="1576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71" name="Ink 70">
                  <a:extLst>
                    <a:ext uri="{FF2B5EF4-FFF2-40B4-BE49-F238E27FC236}">
                      <a16:creationId xmlns:a16="http://schemas.microsoft.com/office/drawing/2014/main" xmlns="" id="{CE4BE590-3502-A692-0C6D-51B25E2067EE}"/>
                    </a:ext>
                  </a:extLst>
                </p14:cNvPr>
                <p14:cNvContentPartPr/>
                <p14:nvPr/>
              </p14:nvContentPartPr>
              <p14:xfrm>
                <a:off x="8316953" y="4127972"/>
                <a:ext cx="3442680" cy="81000"/>
              </p14:xfrm>
            </p:contentPart>
          </mc:Choice>
          <mc:Fallback xmlns="">
            <p:pic>
              <p:nvPicPr>
                <p:cNvPr id="71" name="Ink 70">
                  <a:extLst>
                    <a:ext uri="{FF2B5EF4-FFF2-40B4-BE49-F238E27FC236}">
                      <a16:creationId xmlns:a16="http://schemas.microsoft.com/office/drawing/2014/main" id="{CE4BE590-3502-A692-0C6D-51B25E2067EE}"/>
                    </a:ext>
                  </a:extLst>
                </p:cNvPr>
                <p:cNvPicPr/>
                <p:nvPr/>
              </p:nvPicPr>
              <p:blipFill>
                <a:blip r:embed="rId259"/>
                <a:stretch>
                  <a:fillRect/>
                </a:stretch>
              </p:blipFill>
              <p:spPr>
                <a:xfrm>
                  <a:off x="8301473" y="4112852"/>
                  <a:ext cx="3473280" cy="111600"/>
                </a:xfrm>
                <a:prstGeom prst="rect">
                  <a:avLst/>
                </a:prstGeom>
              </p:spPr>
            </p:pic>
          </mc:Fallback>
        </mc:AlternateContent>
      </p:grpSp>
      <p:grpSp>
        <p:nvGrpSpPr>
          <p:cNvPr id="80" name="Group 79">
            <a:extLst>
              <a:ext uri="{FF2B5EF4-FFF2-40B4-BE49-F238E27FC236}">
                <a16:creationId xmlns:a16="http://schemas.microsoft.com/office/drawing/2014/main" xmlns="" id="{ABCFDC13-B10F-7EB0-E5EA-CD50E6473294}"/>
              </a:ext>
            </a:extLst>
          </p:cNvPr>
          <p:cNvGrpSpPr/>
          <p:nvPr/>
        </p:nvGrpSpPr>
        <p:grpSpPr>
          <a:xfrm>
            <a:off x="9191033" y="4329932"/>
            <a:ext cx="1143360" cy="215640"/>
            <a:chOff x="9191033" y="4329932"/>
            <a:chExt cx="1143360" cy="215640"/>
          </a:xfrm>
        </p:grpSpPr>
        <mc:AlternateContent xmlns:mc="http://schemas.openxmlformats.org/markup-compatibility/2006" xmlns:p14="http://schemas.microsoft.com/office/powerpoint/2010/main">
          <mc:Choice Requires="p14">
            <p:contentPart p14:bwMode="auto" r:id="rId260">
              <p14:nvContentPartPr>
                <p14:cNvPr id="74" name="Ink 73">
                  <a:extLst>
                    <a:ext uri="{FF2B5EF4-FFF2-40B4-BE49-F238E27FC236}">
                      <a16:creationId xmlns:a16="http://schemas.microsoft.com/office/drawing/2014/main" xmlns="" id="{5846B459-2E14-D579-35F9-2D991A86F287}"/>
                    </a:ext>
                  </a:extLst>
                </p14:cNvPr>
                <p14:cNvContentPartPr/>
                <p14:nvPr/>
              </p14:nvContentPartPr>
              <p14:xfrm>
                <a:off x="9191033" y="4329932"/>
                <a:ext cx="174960" cy="175320"/>
              </p14:xfrm>
            </p:contentPart>
          </mc:Choice>
          <mc:Fallback xmlns="">
            <p:pic>
              <p:nvPicPr>
                <p:cNvPr id="74" name="Ink 73">
                  <a:extLst>
                    <a:ext uri="{FF2B5EF4-FFF2-40B4-BE49-F238E27FC236}">
                      <a16:creationId xmlns:a16="http://schemas.microsoft.com/office/drawing/2014/main" id="{5846B459-2E14-D579-35F9-2D991A86F287}"/>
                    </a:ext>
                  </a:extLst>
                </p:cNvPr>
                <p:cNvPicPr/>
                <p:nvPr/>
              </p:nvPicPr>
              <p:blipFill>
                <a:blip r:embed="rId261"/>
                <a:stretch>
                  <a:fillRect/>
                </a:stretch>
              </p:blipFill>
              <p:spPr>
                <a:xfrm>
                  <a:off x="9175553" y="4314452"/>
                  <a:ext cx="20556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75" name="Ink 74">
                  <a:extLst>
                    <a:ext uri="{FF2B5EF4-FFF2-40B4-BE49-F238E27FC236}">
                      <a16:creationId xmlns:a16="http://schemas.microsoft.com/office/drawing/2014/main" xmlns="" id="{2C23106A-CC54-6841-DB8D-344367B05B92}"/>
                    </a:ext>
                  </a:extLst>
                </p14:cNvPr>
                <p14:cNvContentPartPr/>
                <p14:nvPr/>
              </p14:nvContentPartPr>
              <p14:xfrm>
                <a:off x="9405953" y="4423892"/>
                <a:ext cx="108000" cy="94320"/>
              </p14:xfrm>
            </p:contentPart>
          </mc:Choice>
          <mc:Fallback xmlns="">
            <p:pic>
              <p:nvPicPr>
                <p:cNvPr id="75" name="Ink 74">
                  <a:extLst>
                    <a:ext uri="{FF2B5EF4-FFF2-40B4-BE49-F238E27FC236}">
                      <a16:creationId xmlns:a16="http://schemas.microsoft.com/office/drawing/2014/main" id="{2C23106A-CC54-6841-DB8D-344367B05B92}"/>
                    </a:ext>
                  </a:extLst>
                </p:cNvPr>
                <p:cNvPicPr/>
                <p:nvPr/>
              </p:nvPicPr>
              <p:blipFill>
                <a:blip r:embed="rId263"/>
                <a:stretch>
                  <a:fillRect/>
                </a:stretch>
              </p:blipFill>
              <p:spPr>
                <a:xfrm>
                  <a:off x="9390833" y="4408772"/>
                  <a:ext cx="1386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76" name="Ink 75">
                  <a:extLst>
                    <a:ext uri="{FF2B5EF4-FFF2-40B4-BE49-F238E27FC236}">
                      <a16:creationId xmlns:a16="http://schemas.microsoft.com/office/drawing/2014/main" xmlns="" id="{324D85B4-164A-5234-2CB1-73C3DB9F9F69}"/>
                    </a:ext>
                  </a:extLst>
                </p14:cNvPr>
                <p14:cNvContentPartPr/>
                <p14:nvPr/>
              </p14:nvContentPartPr>
              <p14:xfrm>
                <a:off x="9567233" y="4329932"/>
                <a:ext cx="51120" cy="215640"/>
              </p14:xfrm>
            </p:contentPart>
          </mc:Choice>
          <mc:Fallback xmlns="">
            <p:pic>
              <p:nvPicPr>
                <p:cNvPr id="76" name="Ink 75">
                  <a:extLst>
                    <a:ext uri="{FF2B5EF4-FFF2-40B4-BE49-F238E27FC236}">
                      <a16:creationId xmlns:a16="http://schemas.microsoft.com/office/drawing/2014/main" id="{324D85B4-164A-5234-2CB1-73C3DB9F9F69}"/>
                    </a:ext>
                  </a:extLst>
                </p:cNvPr>
                <p:cNvPicPr/>
                <p:nvPr/>
              </p:nvPicPr>
              <p:blipFill>
                <a:blip r:embed="rId265"/>
                <a:stretch>
                  <a:fillRect/>
                </a:stretch>
              </p:blipFill>
              <p:spPr>
                <a:xfrm>
                  <a:off x="9552113" y="4314452"/>
                  <a:ext cx="817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77" name="Ink 76">
                  <a:extLst>
                    <a:ext uri="{FF2B5EF4-FFF2-40B4-BE49-F238E27FC236}">
                      <a16:creationId xmlns:a16="http://schemas.microsoft.com/office/drawing/2014/main" xmlns="" id="{6B75BAE7-C139-DEBA-E1A4-107D678CC995}"/>
                    </a:ext>
                  </a:extLst>
                </p14:cNvPr>
                <p14:cNvContentPartPr/>
                <p14:nvPr/>
              </p14:nvContentPartPr>
              <p14:xfrm>
                <a:off x="9688553" y="4437212"/>
                <a:ext cx="108000" cy="101880"/>
              </p14:xfrm>
            </p:contentPart>
          </mc:Choice>
          <mc:Fallback xmlns="">
            <p:pic>
              <p:nvPicPr>
                <p:cNvPr id="77" name="Ink 76">
                  <a:extLst>
                    <a:ext uri="{FF2B5EF4-FFF2-40B4-BE49-F238E27FC236}">
                      <a16:creationId xmlns:a16="http://schemas.microsoft.com/office/drawing/2014/main" id="{6B75BAE7-C139-DEBA-E1A4-107D678CC995}"/>
                    </a:ext>
                  </a:extLst>
                </p:cNvPr>
                <p:cNvPicPr/>
                <p:nvPr/>
              </p:nvPicPr>
              <p:blipFill>
                <a:blip r:embed="rId267"/>
                <a:stretch>
                  <a:fillRect/>
                </a:stretch>
              </p:blipFill>
              <p:spPr>
                <a:xfrm>
                  <a:off x="9673073" y="4422092"/>
                  <a:ext cx="1386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78" name="Ink 77">
                  <a:extLst>
                    <a:ext uri="{FF2B5EF4-FFF2-40B4-BE49-F238E27FC236}">
                      <a16:creationId xmlns:a16="http://schemas.microsoft.com/office/drawing/2014/main" xmlns="" id="{34AB5B40-0E61-DD01-323D-E8C7E5E35C72}"/>
                    </a:ext>
                  </a:extLst>
                </p14:cNvPr>
                <p14:cNvContentPartPr/>
                <p14:nvPr/>
              </p14:nvContentPartPr>
              <p14:xfrm>
                <a:off x="9890153" y="4444772"/>
                <a:ext cx="246960" cy="96840"/>
              </p14:xfrm>
            </p:contentPart>
          </mc:Choice>
          <mc:Fallback xmlns="">
            <p:pic>
              <p:nvPicPr>
                <p:cNvPr id="78" name="Ink 77">
                  <a:extLst>
                    <a:ext uri="{FF2B5EF4-FFF2-40B4-BE49-F238E27FC236}">
                      <a16:creationId xmlns:a16="http://schemas.microsoft.com/office/drawing/2014/main" id="{34AB5B40-0E61-DD01-323D-E8C7E5E35C72}"/>
                    </a:ext>
                  </a:extLst>
                </p:cNvPr>
                <p:cNvPicPr/>
                <p:nvPr/>
              </p:nvPicPr>
              <p:blipFill>
                <a:blip r:embed="rId269"/>
                <a:stretch>
                  <a:fillRect/>
                </a:stretch>
              </p:blipFill>
              <p:spPr>
                <a:xfrm>
                  <a:off x="9875033" y="4429652"/>
                  <a:ext cx="2775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79" name="Ink 78">
                  <a:extLst>
                    <a:ext uri="{FF2B5EF4-FFF2-40B4-BE49-F238E27FC236}">
                      <a16:creationId xmlns:a16="http://schemas.microsoft.com/office/drawing/2014/main" xmlns="" id="{2CFA488F-4D85-FC1D-8CCB-FB17BA620BFD}"/>
                    </a:ext>
                  </a:extLst>
                </p14:cNvPr>
                <p14:cNvContentPartPr/>
                <p14:nvPr/>
              </p14:nvContentPartPr>
              <p14:xfrm>
                <a:off x="10159073" y="4396892"/>
                <a:ext cx="175320" cy="148320"/>
              </p14:xfrm>
            </p:contentPart>
          </mc:Choice>
          <mc:Fallback xmlns="">
            <p:pic>
              <p:nvPicPr>
                <p:cNvPr id="79" name="Ink 78">
                  <a:extLst>
                    <a:ext uri="{FF2B5EF4-FFF2-40B4-BE49-F238E27FC236}">
                      <a16:creationId xmlns:a16="http://schemas.microsoft.com/office/drawing/2014/main" id="{2CFA488F-4D85-FC1D-8CCB-FB17BA620BFD}"/>
                    </a:ext>
                  </a:extLst>
                </p:cNvPr>
                <p:cNvPicPr/>
                <p:nvPr/>
              </p:nvPicPr>
              <p:blipFill>
                <a:blip r:embed="rId271"/>
                <a:stretch>
                  <a:fillRect/>
                </a:stretch>
              </p:blipFill>
              <p:spPr>
                <a:xfrm>
                  <a:off x="10143953" y="4381772"/>
                  <a:ext cx="205560" cy="178920"/>
                </a:xfrm>
                <a:prstGeom prst="rect">
                  <a:avLst/>
                </a:prstGeom>
              </p:spPr>
            </p:pic>
          </mc:Fallback>
        </mc:AlternateContent>
      </p:grpSp>
    </p:spTree>
    <p:extLst>
      <p:ext uri="{BB962C8B-B14F-4D97-AF65-F5344CB8AC3E}">
        <p14:creationId xmlns:p14="http://schemas.microsoft.com/office/powerpoint/2010/main" val="25826749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1668BC-184F-6057-0509-C67E45FFC8BF}"/>
              </a:ext>
            </a:extLst>
          </p:cNvPr>
          <p:cNvSpPr>
            <a:spLocks noGrp="1"/>
          </p:cNvSpPr>
          <p:nvPr>
            <p:ph type="title"/>
          </p:nvPr>
        </p:nvSpPr>
        <p:spPr>
          <a:xfrm>
            <a:off x="1066800" y="88800"/>
            <a:ext cx="10058400" cy="1371600"/>
          </a:xfrm>
        </p:spPr>
        <p:txBody>
          <a:bodyPr rtlCol="0">
            <a:normAutofit/>
          </a:bodyPr>
          <a:lstStyle/>
          <a:p>
            <a:pPr algn="ctr" rtl="0"/>
            <a:r>
              <a:rPr lang="en-GB" b="1" dirty="0">
                <a:solidFill>
                  <a:schemeClr val="tx1"/>
                </a:solidFill>
              </a:rPr>
              <a:t>Meissner effect</a:t>
            </a:r>
          </a:p>
        </p:txBody>
      </p:sp>
      <p:sp>
        <p:nvSpPr>
          <p:cNvPr id="4" name="TextBox 3">
            <a:extLst>
              <a:ext uri="{FF2B5EF4-FFF2-40B4-BE49-F238E27FC236}">
                <a16:creationId xmlns:a16="http://schemas.microsoft.com/office/drawing/2014/main" xmlns="" id="{4C4FE7A1-4000-D7DA-AA18-DE7F5978BE08}"/>
              </a:ext>
            </a:extLst>
          </p:cNvPr>
          <p:cNvSpPr txBox="1"/>
          <p:nvPr/>
        </p:nvSpPr>
        <p:spPr>
          <a:xfrm>
            <a:off x="527713" y="1166716"/>
            <a:ext cx="11136573" cy="2462213"/>
          </a:xfrm>
          <a:prstGeom prst="rect">
            <a:avLst/>
          </a:prstGeom>
          <a:noFill/>
        </p:spPr>
        <p:txBody>
          <a:bodyPr wrap="square">
            <a:spAutoFit/>
          </a:bodyPr>
          <a:lstStyle/>
          <a:p>
            <a:pPr algn="just"/>
            <a:r>
              <a:rPr lang="en-IN" sz="2200" dirty="0">
                <a:solidFill>
                  <a:srgbClr val="C00000"/>
                </a:solidFill>
              </a:rPr>
              <a:t>When a superconducting material is placed in a magnetic field of flux density ‘B’ the magnetic lines of force penetrates through the material. When the material is cooled below its </a:t>
            </a:r>
            <a:r>
              <a:rPr lang="en-IN" sz="2000" dirty="0">
                <a:solidFill>
                  <a:srgbClr val="C00000"/>
                </a:solidFill>
              </a:rPr>
              <a:t>critical temperature (</a:t>
            </a:r>
            <a:r>
              <a:rPr lang="en-IN" sz="2200" dirty="0">
                <a:solidFill>
                  <a:srgbClr val="C00000"/>
                </a:solidFill>
              </a:rPr>
              <a:t>transition temperature) then the magnetic lines of force are ejected out from the material. Diamagnetic material have the tendency to expel the magnetic lines of force. Since the super conductor also expels the magnetic lines of forces it behaves as a perfect diamagnet. This behaviour is first observed by Meissner and hence called as Meissner effect. </a:t>
            </a:r>
          </a:p>
        </p:txBody>
      </p:sp>
      <p:pic>
        <p:nvPicPr>
          <p:cNvPr id="6" name="Picture 5">
            <a:extLst>
              <a:ext uri="{FF2B5EF4-FFF2-40B4-BE49-F238E27FC236}">
                <a16:creationId xmlns:a16="http://schemas.microsoft.com/office/drawing/2014/main" xmlns="" id="{C8DF5CF8-73C7-5049-1282-078EAECF9A64}"/>
              </a:ext>
            </a:extLst>
          </p:cNvPr>
          <p:cNvPicPr>
            <a:picLocks noChangeAspect="1"/>
          </p:cNvPicPr>
          <p:nvPr/>
        </p:nvPicPr>
        <p:blipFill rotWithShape="1">
          <a:blip r:embed="rId2">
            <a:extLst>
              <a:ext uri="{28A0092B-C50C-407E-A947-70E740481C1C}">
                <a14:useLocalDpi xmlns:a14="http://schemas.microsoft.com/office/drawing/2010/main" val="0"/>
              </a:ext>
            </a:extLst>
          </a:blip>
          <a:srcRect l="5258" t="3568" r="2082" b="-676"/>
          <a:stretch/>
        </p:blipFill>
        <p:spPr>
          <a:xfrm>
            <a:off x="1757148" y="3670494"/>
            <a:ext cx="2699982" cy="2770839"/>
          </a:xfrm>
          <a:prstGeom prst="rect">
            <a:avLst/>
          </a:prstGeom>
        </p:spPr>
      </p:pic>
    </p:spTree>
    <p:extLst>
      <p:ext uri="{BB962C8B-B14F-4D97-AF65-F5344CB8AC3E}">
        <p14:creationId xmlns:p14="http://schemas.microsoft.com/office/powerpoint/2010/main" val="3170399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A3F0FF-C0B7-2818-53D6-B6892ACD2793}"/>
              </a:ext>
            </a:extLst>
          </p:cNvPr>
          <p:cNvSpPr>
            <a:spLocks noGrp="1"/>
          </p:cNvSpPr>
          <p:nvPr>
            <p:ph type="title"/>
          </p:nvPr>
        </p:nvSpPr>
        <p:spPr>
          <a:xfrm>
            <a:off x="1066800" y="88800"/>
            <a:ext cx="10058400" cy="1371600"/>
          </a:xfrm>
        </p:spPr>
        <p:txBody>
          <a:bodyPr rtlCol="0">
            <a:normAutofit/>
          </a:bodyPr>
          <a:lstStyle/>
          <a:p>
            <a:pPr algn="ctr" rtl="0"/>
            <a:r>
              <a:rPr lang="en-GB" b="1" dirty="0">
                <a:solidFill>
                  <a:schemeClr val="tx1"/>
                </a:solidFill>
              </a:rPr>
              <a:t>Types of magnets</a:t>
            </a:r>
          </a:p>
        </p:txBody>
      </p:sp>
      <p:sp>
        <p:nvSpPr>
          <p:cNvPr id="4" name="TextBox 3">
            <a:extLst>
              <a:ext uri="{FF2B5EF4-FFF2-40B4-BE49-F238E27FC236}">
                <a16:creationId xmlns:a16="http://schemas.microsoft.com/office/drawing/2014/main" xmlns="" id="{C8CDD98C-513F-8E56-3206-79A5CB178A9A}"/>
              </a:ext>
            </a:extLst>
          </p:cNvPr>
          <p:cNvSpPr txBox="1"/>
          <p:nvPr/>
        </p:nvSpPr>
        <p:spPr>
          <a:xfrm>
            <a:off x="725605" y="1446842"/>
            <a:ext cx="10740789" cy="1130118"/>
          </a:xfrm>
          <a:prstGeom prst="rect">
            <a:avLst/>
          </a:prstGeom>
          <a:noFill/>
        </p:spPr>
        <p:txBody>
          <a:bodyPr wrap="square">
            <a:spAutoFit/>
          </a:bodyPr>
          <a:lstStyle/>
          <a:p>
            <a:pPr algn="just">
              <a:lnSpc>
                <a:spcPct val="150000"/>
              </a:lnSpc>
            </a:pPr>
            <a:r>
              <a:rPr lang="en-IN" sz="2400" dirty="0">
                <a:solidFill>
                  <a:srgbClr val="C00000"/>
                </a:solidFill>
              </a:rPr>
              <a:t>There are two types of super conductors based on their variation in magnetization, due to external magnetic field applied. </a:t>
            </a:r>
          </a:p>
        </p:txBody>
      </p:sp>
      <p:sp>
        <p:nvSpPr>
          <p:cNvPr id="5" name="TextBox 4">
            <a:extLst>
              <a:ext uri="{FF2B5EF4-FFF2-40B4-BE49-F238E27FC236}">
                <a16:creationId xmlns:a16="http://schemas.microsoft.com/office/drawing/2014/main" xmlns="" id="{EC848CB0-A116-62F1-E703-93EF876F8A9B}"/>
              </a:ext>
            </a:extLst>
          </p:cNvPr>
          <p:cNvSpPr txBox="1"/>
          <p:nvPr/>
        </p:nvSpPr>
        <p:spPr>
          <a:xfrm>
            <a:off x="2247278" y="3158083"/>
            <a:ext cx="7697442" cy="1128899"/>
          </a:xfrm>
          <a:prstGeom prst="rect">
            <a:avLst/>
          </a:prstGeom>
          <a:noFill/>
        </p:spPr>
        <p:txBody>
          <a:bodyPr wrap="square">
            <a:spAutoFit/>
          </a:bodyPr>
          <a:lstStyle/>
          <a:p>
            <a:pPr algn="just">
              <a:lnSpc>
                <a:spcPct val="150000"/>
              </a:lnSpc>
            </a:pPr>
            <a:r>
              <a:rPr lang="en-IN" sz="2400" b="1" dirty="0"/>
              <a:t>Type – 1 superconductor (soft super conductor)</a:t>
            </a:r>
          </a:p>
          <a:p>
            <a:pPr algn="just">
              <a:lnSpc>
                <a:spcPct val="150000"/>
              </a:lnSpc>
            </a:pPr>
            <a:r>
              <a:rPr lang="en-IN" sz="2400" b="1" dirty="0"/>
              <a:t>Type – 2 superconductor (hard super conductor)</a:t>
            </a:r>
          </a:p>
        </p:txBody>
      </p:sp>
    </p:spTree>
    <p:extLst>
      <p:ext uri="{BB962C8B-B14F-4D97-AF65-F5344CB8AC3E}">
        <p14:creationId xmlns:p14="http://schemas.microsoft.com/office/powerpoint/2010/main" val="33368695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9CC6F4-65CD-247B-D923-DDBC43758FF6}"/>
              </a:ext>
            </a:extLst>
          </p:cNvPr>
          <p:cNvSpPr>
            <a:spLocks noGrp="1"/>
          </p:cNvSpPr>
          <p:nvPr>
            <p:ph type="title"/>
          </p:nvPr>
        </p:nvSpPr>
        <p:spPr>
          <a:xfrm>
            <a:off x="1066800" y="88800"/>
            <a:ext cx="10058400" cy="1371600"/>
          </a:xfrm>
        </p:spPr>
        <p:txBody>
          <a:bodyPr rtlCol="0">
            <a:normAutofit/>
          </a:bodyPr>
          <a:lstStyle/>
          <a:p>
            <a:pPr algn="ctr" rtl="0"/>
            <a:r>
              <a:rPr lang="en-GB" b="1" dirty="0">
                <a:solidFill>
                  <a:schemeClr val="tx1"/>
                </a:solidFill>
              </a:rPr>
              <a:t>Type – 1 superconductor</a:t>
            </a:r>
          </a:p>
        </p:txBody>
      </p:sp>
      <p:sp>
        <p:nvSpPr>
          <p:cNvPr id="4" name="TextBox 3">
            <a:extLst>
              <a:ext uri="{FF2B5EF4-FFF2-40B4-BE49-F238E27FC236}">
                <a16:creationId xmlns:a16="http://schemas.microsoft.com/office/drawing/2014/main" xmlns="" id="{180832C2-DF18-6805-1331-E8F94C037B16}"/>
              </a:ext>
            </a:extLst>
          </p:cNvPr>
          <p:cNvSpPr txBox="1"/>
          <p:nvPr/>
        </p:nvSpPr>
        <p:spPr>
          <a:xfrm>
            <a:off x="589127" y="1325682"/>
            <a:ext cx="10768084" cy="1569660"/>
          </a:xfrm>
          <a:prstGeom prst="rect">
            <a:avLst/>
          </a:prstGeom>
          <a:noFill/>
        </p:spPr>
        <p:txBody>
          <a:bodyPr wrap="square">
            <a:spAutoFit/>
          </a:bodyPr>
          <a:lstStyle/>
          <a:p>
            <a:pPr algn="just"/>
            <a:r>
              <a:rPr lang="en-IN" sz="2400" dirty="0">
                <a:solidFill>
                  <a:srgbClr val="C00000"/>
                </a:solidFill>
              </a:rPr>
              <a:t>When the super conductor is kept in the magnetic field and if the field is increased the superconductor becomes normal conductor abruptly at critical magnetic field. E.g. Lead (Pb), Aluminium (Al), Tin (Sn), mercury (Hg), Zinc (Zn) etc..</a:t>
            </a:r>
          </a:p>
        </p:txBody>
      </p:sp>
      <p:grpSp>
        <p:nvGrpSpPr>
          <p:cNvPr id="11" name="Group 10">
            <a:extLst>
              <a:ext uri="{FF2B5EF4-FFF2-40B4-BE49-F238E27FC236}">
                <a16:creationId xmlns:a16="http://schemas.microsoft.com/office/drawing/2014/main" xmlns="" id="{F90B694F-F761-DE44-1475-2D8C987F4B67}"/>
              </a:ext>
            </a:extLst>
          </p:cNvPr>
          <p:cNvGrpSpPr/>
          <p:nvPr/>
        </p:nvGrpSpPr>
        <p:grpSpPr>
          <a:xfrm>
            <a:off x="1209040" y="2968051"/>
            <a:ext cx="3484420" cy="3176517"/>
            <a:chOff x="1209040" y="2968051"/>
            <a:chExt cx="3484420" cy="3176517"/>
          </a:xfrm>
        </p:grpSpPr>
        <p:pic>
          <p:nvPicPr>
            <p:cNvPr id="6" name="Picture 5">
              <a:extLst>
                <a:ext uri="{FF2B5EF4-FFF2-40B4-BE49-F238E27FC236}">
                  <a16:creationId xmlns:a16="http://schemas.microsoft.com/office/drawing/2014/main" xmlns="" id="{A729B7E2-6643-A842-2E5B-E539B528B3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2556" y="2968051"/>
              <a:ext cx="3320904" cy="3176517"/>
            </a:xfrm>
            <a:prstGeom prst="rect">
              <a:avLst/>
            </a:prstGeom>
          </p:spPr>
        </p:pic>
        <p:sp>
          <p:nvSpPr>
            <p:cNvPr id="7" name="TextBox 6">
              <a:extLst>
                <a:ext uri="{FF2B5EF4-FFF2-40B4-BE49-F238E27FC236}">
                  <a16:creationId xmlns:a16="http://schemas.microsoft.com/office/drawing/2014/main" xmlns="" id="{0F6D9DAC-678B-8375-EA6B-EC26A46C3D57}"/>
                </a:ext>
              </a:extLst>
            </p:cNvPr>
            <p:cNvSpPr txBox="1"/>
            <p:nvPr/>
          </p:nvSpPr>
          <p:spPr>
            <a:xfrm rot="16200000">
              <a:off x="477564" y="4354259"/>
              <a:ext cx="1801505" cy="338554"/>
            </a:xfrm>
            <a:prstGeom prst="rect">
              <a:avLst/>
            </a:prstGeom>
            <a:solidFill>
              <a:schemeClr val="bg2"/>
            </a:solidFill>
          </p:spPr>
          <p:txBody>
            <a:bodyPr wrap="square" rtlCol="0">
              <a:spAutoFit/>
            </a:bodyPr>
            <a:lstStyle/>
            <a:p>
              <a:pPr algn="ctr"/>
              <a:r>
                <a:rPr lang="en-US" sz="1600" b="1" dirty="0"/>
                <a:t>Magnetization</a:t>
              </a:r>
            </a:p>
          </p:txBody>
        </p:sp>
      </p:grpSp>
      <p:sp>
        <p:nvSpPr>
          <p:cNvPr id="10" name="TextBox 9">
            <a:extLst>
              <a:ext uri="{FF2B5EF4-FFF2-40B4-BE49-F238E27FC236}">
                <a16:creationId xmlns:a16="http://schemas.microsoft.com/office/drawing/2014/main" xmlns="" id="{DC9C46F6-4F35-B142-6DDE-F7B42D4477F5}"/>
              </a:ext>
            </a:extLst>
          </p:cNvPr>
          <p:cNvSpPr txBox="1"/>
          <p:nvPr/>
        </p:nvSpPr>
        <p:spPr>
          <a:xfrm>
            <a:off x="4999216" y="3521617"/>
            <a:ext cx="6357995" cy="2308324"/>
          </a:xfrm>
          <a:prstGeom prst="rect">
            <a:avLst/>
          </a:prstGeom>
          <a:noFill/>
        </p:spPr>
        <p:txBody>
          <a:bodyPr wrap="square">
            <a:spAutoFit/>
          </a:bodyPr>
          <a:lstStyle/>
          <a:p>
            <a:pPr algn="just"/>
            <a:r>
              <a:rPr lang="en-IN" sz="2400" dirty="0"/>
              <a:t>Below critical field, the specimen excludes all the magnetic lines of force and exhibit perfect Meissner effect. Type I superconductors are perfect diamagnet, represented by negative sign in magnetization.</a:t>
            </a:r>
            <a:endParaRPr lang="en-IN" dirty="0"/>
          </a:p>
        </p:txBody>
      </p:sp>
    </p:spTree>
    <p:extLst>
      <p:ext uri="{BB962C8B-B14F-4D97-AF65-F5344CB8AC3E}">
        <p14:creationId xmlns:p14="http://schemas.microsoft.com/office/powerpoint/2010/main" val="15584742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BA12C3-465B-CEDE-223C-9C045B4219C3}"/>
              </a:ext>
            </a:extLst>
          </p:cNvPr>
          <p:cNvSpPr>
            <a:spLocks noGrp="1"/>
          </p:cNvSpPr>
          <p:nvPr>
            <p:ph type="title"/>
          </p:nvPr>
        </p:nvSpPr>
        <p:spPr>
          <a:xfrm>
            <a:off x="1066800" y="88800"/>
            <a:ext cx="10058400" cy="1371600"/>
          </a:xfrm>
        </p:spPr>
        <p:txBody>
          <a:bodyPr rtlCol="0">
            <a:normAutofit/>
          </a:bodyPr>
          <a:lstStyle/>
          <a:p>
            <a:pPr algn="ctr" rtl="0"/>
            <a:r>
              <a:rPr lang="en-GB" b="1" dirty="0">
                <a:solidFill>
                  <a:schemeClr val="tx1"/>
                </a:solidFill>
              </a:rPr>
              <a:t>Type – 2 superconductor</a:t>
            </a:r>
          </a:p>
        </p:txBody>
      </p:sp>
      <p:sp>
        <p:nvSpPr>
          <p:cNvPr id="4" name="TextBox 3">
            <a:extLst>
              <a:ext uri="{FF2B5EF4-FFF2-40B4-BE49-F238E27FC236}">
                <a16:creationId xmlns:a16="http://schemas.microsoft.com/office/drawing/2014/main" xmlns="" id="{0E2D6F7C-7137-05E2-ED67-5C276267A56B}"/>
              </a:ext>
            </a:extLst>
          </p:cNvPr>
          <p:cNvSpPr txBox="1"/>
          <p:nvPr/>
        </p:nvSpPr>
        <p:spPr>
          <a:xfrm>
            <a:off x="717101" y="1124391"/>
            <a:ext cx="10724866" cy="1569660"/>
          </a:xfrm>
          <a:prstGeom prst="rect">
            <a:avLst/>
          </a:prstGeom>
          <a:noFill/>
        </p:spPr>
        <p:txBody>
          <a:bodyPr wrap="square">
            <a:spAutoFit/>
          </a:bodyPr>
          <a:lstStyle/>
          <a:p>
            <a:pPr algn="just"/>
            <a:r>
              <a:rPr lang="en-IN" sz="2400" dirty="0">
                <a:solidFill>
                  <a:srgbClr val="C00000"/>
                </a:solidFill>
              </a:rPr>
              <a:t>The materials which lose its superconducting property gradually due to increase on the magnetic field are called Type II superconductor. E.g. niobium nitride (</a:t>
            </a:r>
            <a:r>
              <a:rPr lang="en-IN" sz="2400" dirty="0" err="1">
                <a:solidFill>
                  <a:srgbClr val="C00000"/>
                </a:solidFill>
              </a:rPr>
              <a:t>NbN</a:t>
            </a:r>
            <a:r>
              <a:rPr lang="en-IN" sz="2400" dirty="0">
                <a:solidFill>
                  <a:srgbClr val="C00000"/>
                </a:solidFill>
              </a:rPr>
              <a:t>), Niobium titanium (</a:t>
            </a:r>
            <a:r>
              <a:rPr lang="en-IN" sz="2400" dirty="0" err="1">
                <a:solidFill>
                  <a:srgbClr val="C00000"/>
                </a:solidFill>
              </a:rPr>
              <a:t>NbTi</a:t>
            </a:r>
            <a:r>
              <a:rPr lang="en-IN" sz="2400" dirty="0">
                <a:solidFill>
                  <a:srgbClr val="C00000"/>
                </a:solidFill>
              </a:rPr>
              <a:t>), Yttrium-Barium-Copper-Oxide etc..</a:t>
            </a:r>
          </a:p>
        </p:txBody>
      </p:sp>
      <p:grpSp>
        <p:nvGrpSpPr>
          <p:cNvPr id="8" name="Group 7">
            <a:extLst>
              <a:ext uri="{FF2B5EF4-FFF2-40B4-BE49-F238E27FC236}">
                <a16:creationId xmlns:a16="http://schemas.microsoft.com/office/drawing/2014/main" xmlns="" id="{38B605E4-9B5A-16B8-B482-2CD1C2243297}"/>
              </a:ext>
            </a:extLst>
          </p:cNvPr>
          <p:cNvGrpSpPr/>
          <p:nvPr/>
        </p:nvGrpSpPr>
        <p:grpSpPr>
          <a:xfrm>
            <a:off x="547824" y="2789003"/>
            <a:ext cx="4665317" cy="3587410"/>
            <a:chOff x="2426363" y="2804794"/>
            <a:chExt cx="4665317" cy="3587410"/>
          </a:xfrm>
        </p:grpSpPr>
        <p:pic>
          <p:nvPicPr>
            <p:cNvPr id="6" name="Picture 5">
              <a:extLst>
                <a:ext uri="{FF2B5EF4-FFF2-40B4-BE49-F238E27FC236}">
                  <a16:creationId xmlns:a16="http://schemas.microsoft.com/office/drawing/2014/main" xmlns="" id="{EE7985CB-B39A-C778-5DE4-B1E198DEEC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6363" y="2804794"/>
              <a:ext cx="4665317" cy="3587410"/>
            </a:xfrm>
            <a:prstGeom prst="rect">
              <a:avLst/>
            </a:prstGeom>
          </p:spPr>
        </p:pic>
        <p:sp>
          <p:nvSpPr>
            <p:cNvPr id="7" name="TextBox 6">
              <a:extLst>
                <a:ext uri="{FF2B5EF4-FFF2-40B4-BE49-F238E27FC236}">
                  <a16:creationId xmlns:a16="http://schemas.microsoft.com/office/drawing/2014/main" xmlns="" id="{80BCE953-DE97-93D6-F402-FCCA1CC92FCB}"/>
                </a:ext>
              </a:extLst>
            </p:cNvPr>
            <p:cNvSpPr txBox="1"/>
            <p:nvPr/>
          </p:nvSpPr>
          <p:spPr>
            <a:xfrm rot="16200000">
              <a:off x="1694888" y="4424532"/>
              <a:ext cx="1801505" cy="338554"/>
            </a:xfrm>
            <a:prstGeom prst="rect">
              <a:avLst/>
            </a:prstGeom>
            <a:solidFill>
              <a:schemeClr val="bg2"/>
            </a:solidFill>
          </p:spPr>
          <p:txBody>
            <a:bodyPr wrap="square" rtlCol="0">
              <a:spAutoFit/>
            </a:bodyPr>
            <a:lstStyle/>
            <a:p>
              <a:pPr algn="ctr"/>
              <a:r>
                <a:rPr lang="en-US" sz="1600" b="1" dirty="0"/>
                <a:t>Magnetization</a:t>
              </a:r>
            </a:p>
          </p:txBody>
        </p:sp>
      </p:grpSp>
      <p:sp>
        <p:nvSpPr>
          <p:cNvPr id="10" name="TextBox 9">
            <a:extLst>
              <a:ext uri="{FF2B5EF4-FFF2-40B4-BE49-F238E27FC236}">
                <a16:creationId xmlns:a16="http://schemas.microsoft.com/office/drawing/2014/main" xmlns="" id="{0315394F-C839-CF76-7209-552C365F4241}"/>
              </a:ext>
            </a:extLst>
          </p:cNvPr>
          <p:cNvSpPr txBox="1"/>
          <p:nvPr/>
        </p:nvSpPr>
        <p:spPr>
          <a:xfrm>
            <a:off x="5357885" y="2636598"/>
            <a:ext cx="6286291" cy="3816429"/>
          </a:xfrm>
          <a:prstGeom prst="rect">
            <a:avLst/>
          </a:prstGeom>
          <a:noFill/>
        </p:spPr>
        <p:txBody>
          <a:bodyPr wrap="square">
            <a:spAutoFit/>
          </a:bodyPr>
          <a:lstStyle/>
          <a:p>
            <a:pPr algn="just"/>
            <a:r>
              <a:rPr lang="en-IN" sz="2200" dirty="0"/>
              <a:t>When the super conductor kept in the magnetic field and if the field is increased, below the lower critical field H</a:t>
            </a:r>
            <a:r>
              <a:rPr lang="en-IN" sz="2200" baseline="-25000" dirty="0"/>
              <a:t>c1</a:t>
            </a:r>
            <a:r>
              <a:rPr lang="en-IN" sz="2200" dirty="0"/>
              <a:t>, the material behaves as a superconductor (exhibit perfect diamagnetism) and above H</a:t>
            </a:r>
            <a:r>
              <a:rPr lang="en-IN" sz="2200" baseline="-25000" dirty="0"/>
              <a:t>c1</a:t>
            </a:r>
            <a:r>
              <a:rPr lang="en-IN" sz="2200" dirty="0"/>
              <a:t>, the magnetization decreases and hence the magnetic flux starts penetrating through the material. The specimen is said to be in a mixed state between H</a:t>
            </a:r>
            <a:r>
              <a:rPr lang="en-IN" sz="2200" baseline="-25000" dirty="0"/>
              <a:t>c1</a:t>
            </a:r>
            <a:r>
              <a:rPr lang="en-IN" sz="2200" dirty="0"/>
              <a:t> and H</a:t>
            </a:r>
            <a:r>
              <a:rPr lang="en-IN" sz="2200" baseline="-25000" dirty="0"/>
              <a:t>c2</a:t>
            </a:r>
            <a:r>
              <a:rPr lang="en-IN" sz="2200" dirty="0"/>
              <a:t>. above H</a:t>
            </a:r>
            <a:r>
              <a:rPr lang="en-IN" sz="2200" baseline="-25000" dirty="0"/>
              <a:t>c2</a:t>
            </a:r>
            <a:r>
              <a:rPr lang="en-IN" sz="2200" dirty="0"/>
              <a:t> (upper critical field) it becomes normal conductor. </a:t>
            </a:r>
          </a:p>
        </p:txBody>
      </p:sp>
    </p:spTree>
    <p:extLst>
      <p:ext uri="{BB962C8B-B14F-4D97-AF65-F5344CB8AC3E}">
        <p14:creationId xmlns:p14="http://schemas.microsoft.com/office/powerpoint/2010/main" val="9838144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E5FEBD-A294-447A-A60D-6FEC09C2C494}"/>
              </a:ext>
            </a:extLst>
          </p:cNvPr>
          <p:cNvSpPr>
            <a:spLocks noGrp="1"/>
          </p:cNvSpPr>
          <p:nvPr>
            <p:ph type="title"/>
          </p:nvPr>
        </p:nvSpPr>
        <p:spPr>
          <a:xfrm>
            <a:off x="354841" y="88800"/>
            <a:ext cx="11464119" cy="1371600"/>
          </a:xfrm>
        </p:spPr>
        <p:txBody>
          <a:bodyPr rtlCol="0">
            <a:normAutofit/>
          </a:bodyPr>
          <a:lstStyle/>
          <a:p>
            <a:pPr algn="ctr" rtl="0"/>
            <a:r>
              <a:rPr lang="en-GB" b="1" dirty="0">
                <a:solidFill>
                  <a:schemeClr val="tx1"/>
                </a:solidFill>
              </a:rPr>
              <a:t>Difference between type – 1 and type - 2</a:t>
            </a:r>
          </a:p>
        </p:txBody>
      </p:sp>
      <p:grpSp>
        <p:nvGrpSpPr>
          <p:cNvPr id="7" name="Group 6">
            <a:extLst>
              <a:ext uri="{FF2B5EF4-FFF2-40B4-BE49-F238E27FC236}">
                <a16:creationId xmlns:a16="http://schemas.microsoft.com/office/drawing/2014/main" xmlns="" id="{BCD0E969-817F-3DEE-B55F-005EFB1A3A65}"/>
              </a:ext>
            </a:extLst>
          </p:cNvPr>
          <p:cNvGrpSpPr/>
          <p:nvPr/>
        </p:nvGrpSpPr>
        <p:grpSpPr>
          <a:xfrm>
            <a:off x="1094107" y="1801594"/>
            <a:ext cx="10003786" cy="3917908"/>
            <a:chOff x="1094107" y="1801594"/>
            <a:chExt cx="10003786" cy="3917908"/>
          </a:xfrm>
        </p:grpSpPr>
        <p:pic>
          <p:nvPicPr>
            <p:cNvPr id="4" name="Picture 3">
              <a:extLst>
                <a:ext uri="{FF2B5EF4-FFF2-40B4-BE49-F238E27FC236}">
                  <a16:creationId xmlns:a16="http://schemas.microsoft.com/office/drawing/2014/main" xmlns="" id="{41280A21-250B-0C86-7C96-DBF4A5A9DD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107" y="2291734"/>
              <a:ext cx="10003786" cy="3427768"/>
            </a:xfrm>
            <a:prstGeom prst="rect">
              <a:avLst/>
            </a:prstGeom>
          </p:spPr>
        </p:pic>
        <p:sp>
          <p:nvSpPr>
            <p:cNvPr id="5" name="TextBox 4">
              <a:extLst>
                <a:ext uri="{FF2B5EF4-FFF2-40B4-BE49-F238E27FC236}">
                  <a16:creationId xmlns:a16="http://schemas.microsoft.com/office/drawing/2014/main" xmlns="" id="{9B1F96E5-6A9A-EB13-BAFB-F2862C9F59E0}"/>
                </a:ext>
              </a:extLst>
            </p:cNvPr>
            <p:cNvSpPr txBox="1"/>
            <p:nvPr/>
          </p:nvSpPr>
          <p:spPr>
            <a:xfrm>
              <a:off x="2292824" y="1801594"/>
              <a:ext cx="1992574" cy="369332"/>
            </a:xfrm>
            <a:prstGeom prst="rect">
              <a:avLst/>
            </a:prstGeom>
            <a:noFill/>
          </p:spPr>
          <p:txBody>
            <a:bodyPr wrap="square" rtlCol="0">
              <a:spAutoFit/>
            </a:bodyPr>
            <a:lstStyle/>
            <a:p>
              <a:pPr algn="ctr"/>
              <a:r>
                <a:rPr lang="en-US" b="1" dirty="0">
                  <a:solidFill>
                    <a:srgbClr val="C00000"/>
                  </a:solidFill>
                </a:rPr>
                <a:t>Type - 1</a:t>
              </a:r>
            </a:p>
          </p:txBody>
        </p:sp>
        <p:sp>
          <p:nvSpPr>
            <p:cNvPr id="6" name="TextBox 5">
              <a:extLst>
                <a:ext uri="{FF2B5EF4-FFF2-40B4-BE49-F238E27FC236}">
                  <a16:creationId xmlns:a16="http://schemas.microsoft.com/office/drawing/2014/main" xmlns="" id="{A8FC95C8-7978-E022-EEAA-BE2B31D0A5FE}"/>
                </a:ext>
              </a:extLst>
            </p:cNvPr>
            <p:cNvSpPr txBox="1"/>
            <p:nvPr/>
          </p:nvSpPr>
          <p:spPr>
            <a:xfrm>
              <a:off x="6910317" y="1801594"/>
              <a:ext cx="1992574" cy="369332"/>
            </a:xfrm>
            <a:prstGeom prst="rect">
              <a:avLst/>
            </a:prstGeom>
            <a:noFill/>
          </p:spPr>
          <p:txBody>
            <a:bodyPr wrap="square" rtlCol="0">
              <a:spAutoFit/>
            </a:bodyPr>
            <a:lstStyle/>
            <a:p>
              <a:pPr algn="ctr"/>
              <a:r>
                <a:rPr lang="en-US" b="1" dirty="0">
                  <a:solidFill>
                    <a:srgbClr val="C00000"/>
                  </a:solidFill>
                </a:rPr>
                <a:t>Type - 2</a:t>
              </a:r>
            </a:p>
          </p:txBody>
        </p:sp>
      </p:grpSp>
    </p:spTree>
    <p:extLst>
      <p:ext uri="{BB962C8B-B14F-4D97-AF65-F5344CB8AC3E}">
        <p14:creationId xmlns:p14="http://schemas.microsoft.com/office/powerpoint/2010/main" val="354506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46208C-913A-E4BE-7F93-F2385AE82F13}"/>
              </a:ext>
            </a:extLst>
          </p:cNvPr>
          <p:cNvSpPr>
            <a:spLocks noGrp="1"/>
          </p:cNvSpPr>
          <p:nvPr>
            <p:ph type="title"/>
          </p:nvPr>
        </p:nvSpPr>
        <p:spPr>
          <a:xfrm>
            <a:off x="354841" y="88800"/>
            <a:ext cx="11464119" cy="1371600"/>
          </a:xfrm>
        </p:spPr>
        <p:txBody>
          <a:bodyPr rtlCol="0">
            <a:normAutofit/>
          </a:bodyPr>
          <a:lstStyle/>
          <a:p>
            <a:pPr algn="ctr" rtl="0"/>
            <a:r>
              <a:rPr lang="en-GB" b="1" dirty="0">
                <a:solidFill>
                  <a:schemeClr val="tx1"/>
                </a:solidFill>
              </a:rPr>
              <a:t>Applications of superconductor</a:t>
            </a:r>
          </a:p>
        </p:txBody>
      </p:sp>
      <p:sp>
        <p:nvSpPr>
          <p:cNvPr id="3" name="TextBox 2">
            <a:extLst>
              <a:ext uri="{FF2B5EF4-FFF2-40B4-BE49-F238E27FC236}">
                <a16:creationId xmlns:a16="http://schemas.microsoft.com/office/drawing/2014/main" xmlns="" id="{2E67FE64-CF10-D07F-69E6-3D21A8A88AD0}"/>
              </a:ext>
            </a:extLst>
          </p:cNvPr>
          <p:cNvSpPr txBox="1"/>
          <p:nvPr/>
        </p:nvSpPr>
        <p:spPr>
          <a:xfrm>
            <a:off x="711958" y="1810591"/>
            <a:ext cx="10768084" cy="3900107"/>
          </a:xfrm>
          <a:prstGeom prst="rect">
            <a:avLst/>
          </a:prstGeom>
          <a:noFill/>
        </p:spPr>
        <p:txBody>
          <a:bodyPr wrap="square">
            <a:spAutoFit/>
          </a:bodyPr>
          <a:lstStyle/>
          <a:p>
            <a:pPr marL="342900" indent="-342900" algn="just">
              <a:lnSpc>
                <a:spcPct val="150000"/>
              </a:lnSpc>
              <a:buFont typeface="Courier New" panose="02070309020205020404" pitchFamily="49" charset="0"/>
              <a:buChar char="o"/>
            </a:pPr>
            <a:r>
              <a:rPr lang="en-IN" sz="2400" b="1" dirty="0">
                <a:solidFill>
                  <a:srgbClr val="C00000"/>
                </a:solidFill>
              </a:rPr>
              <a:t>Medical: </a:t>
            </a:r>
            <a:r>
              <a:rPr lang="en-IN" sz="2400" dirty="0"/>
              <a:t>Used in NMR (Nuclear magnetic resonance), MRI (magnetic resonance imaging) etc..</a:t>
            </a:r>
          </a:p>
          <a:p>
            <a:pPr marL="342900" indent="-342900" algn="just">
              <a:lnSpc>
                <a:spcPct val="150000"/>
              </a:lnSpc>
              <a:buFont typeface="Courier New" panose="02070309020205020404" pitchFamily="49" charset="0"/>
              <a:buChar char="o"/>
            </a:pPr>
            <a:r>
              <a:rPr lang="en-IN" sz="2400" b="1" dirty="0">
                <a:solidFill>
                  <a:srgbClr val="C00000"/>
                </a:solidFill>
              </a:rPr>
              <a:t>Transportation: </a:t>
            </a:r>
            <a:r>
              <a:rPr lang="en-IN" sz="2400" dirty="0"/>
              <a:t>Magnetic levitation (Maglev trains) etc..</a:t>
            </a:r>
          </a:p>
          <a:p>
            <a:pPr marL="342900" indent="-342900" algn="just">
              <a:lnSpc>
                <a:spcPct val="150000"/>
              </a:lnSpc>
              <a:buFont typeface="Courier New" panose="02070309020205020404" pitchFamily="49" charset="0"/>
              <a:buChar char="o"/>
            </a:pPr>
            <a:r>
              <a:rPr lang="en-IN" sz="2400" b="1" dirty="0">
                <a:solidFill>
                  <a:srgbClr val="C00000"/>
                </a:solidFill>
              </a:rPr>
              <a:t>Electronics: </a:t>
            </a:r>
            <a:r>
              <a:rPr lang="en-IN" sz="2400" dirty="0"/>
              <a:t>SQUIDS (superconducting quantum interference device), Quantum computing, Sensors etc..</a:t>
            </a:r>
          </a:p>
          <a:p>
            <a:pPr marL="342900" indent="-342900" algn="just">
              <a:lnSpc>
                <a:spcPct val="150000"/>
              </a:lnSpc>
              <a:buFont typeface="Courier New" panose="02070309020205020404" pitchFamily="49" charset="0"/>
              <a:buChar char="o"/>
            </a:pPr>
            <a:r>
              <a:rPr lang="en-IN" sz="2400" b="1" dirty="0">
                <a:solidFill>
                  <a:srgbClr val="C00000"/>
                </a:solidFill>
              </a:rPr>
              <a:t>Research: </a:t>
            </a:r>
            <a:r>
              <a:rPr lang="en-IN" sz="2400" dirty="0"/>
              <a:t>Particle Accelerators, Magnets, Plasma / fusion research etc..</a:t>
            </a:r>
          </a:p>
        </p:txBody>
      </p:sp>
    </p:spTree>
    <p:extLst>
      <p:ext uri="{BB962C8B-B14F-4D97-AF65-F5344CB8AC3E}">
        <p14:creationId xmlns:p14="http://schemas.microsoft.com/office/powerpoint/2010/main" val="3283984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xmlns="" id="{3BBF086A-5177-5F65-8AFF-757549F299CD}"/>
              </a:ext>
            </a:extLst>
          </p:cNvPr>
          <p:cNvSpPr txBox="1"/>
          <p:nvPr/>
        </p:nvSpPr>
        <p:spPr>
          <a:xfrm>
            <a:off x="384534" y="1241422"/>
            <a:ext cx="11233724" cy="1130118"/>
          </a:xfrm>
          <a:prstGeom prst="rect">
            <a:avLst/>
          </a:prstGeom>
          <a:noFill/>
        </p:spPr>
        <p:txBody>
          <a:bodyPr wrap="square" rtlCol="0">
            <a:spAutoFit/>
          </a:bodyPr>
          <a:lstStyle/>
          <a:p>
            <a:pPr algn="just">
              <a:lnSpc>
                <a:spcPct val="150000"/>
              </a:lnSpc>
            </a:pPr>
            <a:r>
              <a:rPr lang="en-IN" sz="2400" b="1" dirty="0">
                <a:solidFill>
                  <a:srgbClr val="0070C0"/>
                </a:solidFill>
              </a:rPr>
              <a:t>Property of every medium which measure the opposition offered against the formation of an electric field.</a:t>
            </a:r>
          </a:p>
        </p:txBody>
      </p:sp>
      <p:sp>
        <p:nvSpPr>
          <p:cNvPr id="25" name="Title 1">
            <a:extLst>
              <a:ext uri="{FF2B5EF4-FFF2-40B4-BE49-F238E27FC236}">
                <a16:creationId xmlns:a16="http://schemas.microsoft.com/office/drawing/2014/main" xmlns="" id="{C5E2ADF3-6AAE-4E62-4F9D-75770C450836}"/>
              </a:ext>
            </a:extLst>
          </p:cNvPr>
          <p:cNvSpPr>
            <a:spLocks noGrp="1"/>
          </p:cNvSpPr>
          <p:nvPr>
            <p:ph type="title"/>
          </p:nvPr>
        </p:nvSpPr>
        <p:spPr>
          <a:xfrm>
            <a:off x="1066800" y="88800"/>
            <a:ext cx="10058400" cy="1371600"/>
          </a:xfrm>
        </p:spPr>
        <p:txBody>
          <a:bodyPr rtlCol="0">
            <a:normAutofit/>
          </a:bodyPr>
          <a:lstStyle/>
          <a:p>
            <a:pPr algn="ctr" rtl="0"/>
            <a:r>
              <a:rPr lang="en-GB" b="1" dirty="0">
                <a:solidFill>
                  <a:schemeClr val="tx1"/>
                </a:solidFill>
              </a:rPr>
              <a:t>Permittivity</a:t>
            </a:r>
          </a:p>
        </p:txBody>
      </p:sp>
      <p:grpSp>
        <p:nvGrpSpPr>
          <p:cNvPr id="45" name="Group 44">
            <a:extLst>
              <a:ext uri="{FF2B5EF4-FFF2-40B4-BE49-F238E27FC236}">
                <a16:creationId xmlns:a16="http://schemas.microsoft.com/office/drawing/2014/main" xmlns="" id="{2B44003E-A6DB-8E1B-64C1-F23C47CC9806}"/>
              </a:ext>
            </a:extLst>
          </p:cNvPr>
          <p:cNvGrpSpPr/>
          <p:nvPr/>
        </p:nvGrpSpPr>
        <p:grpSpPr>
          <a:xfrm>
            <a:off x="746153" y="2891011"/>
            <a:ext cx="2958840" cy="592200"/>
            <a:chOff x="746153" y="2662412"/>
            <a:chExt cx="2958840" cy="592200"/>
          </a:xfrm>
        </p:grpSpPr>
        <mc:AlternateContent xmlns:mc="http://schemas.openxmlformats.org/markup-compatibility/2006" xmlns:p14="http://schemas.microsoft.com/office/powerpoint/2010/main">
          <mc:Choice Requires="p14">
            <p:contentPart p14:bwMode="auto" r:id="rId2">
              <p14:nvContentPartPr>
                <p14:cNvPr id="26" name="Ink 25">
                  <a:extLst>
                    <a:ext uri="{FF2B5EF4-FFF2-40B4-BE49-F238E27FC236}">
                      <a16:creationId xmlns:a16="http://schemas.microsoft.com/office/drawing/2014/main" xmlns="" id="{C466A82F-95AD-2713-0EDE-2C30E900FC4A}"/>
                    </a:ext>
                  </a:extLst>
                </p14:cNvPr>
                <p14:cNvContentPartPr/>
                <p14:nvPr/>
              </p14:nvContentPartPr>
              <p14:xfrm>
                <a:off x="746153" y="2716052"/>
                <a:ext cx="16200" cy="281160"/>
              </p14:xfrm>
            </p:contentPart>
          </mc:Choice>
          <mc:Fallback xmlns="">
            <p:pic>
              <p:nvPicPr>
                <p:cNvPr id="26" name="Ink 25">
                  <a:extLst>
                    <a:ext uri="{FF2B5EF4-FFF2-40B4-BE49-F238E27FC236}">
                      <a16:creationId xmlns:a16="http://schemas.microsoft.com/office/drawing/2014/main" id="{C466A82F-95AD-2713-0EDE-2C30E900FC4A}"/>
                    </a:ext>
                  </a:extLst>
                </p:cNvPr>
                <p:cNvPicPr/>
                <p:nvPr/>
              </p:nvPicPr>
              <p:blipFill>
                <a:blip r:embed="rId3"/>
                <a:stretch>
                  <a:fillRect/>
                </a:stretch>
              </p:blipFill>
              <p:spPr>
                <a:xfrm>
                  <a:off x="731033" y="2700932"/>
                  <a:ext cx="468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7" name="Ink 26">
                  <a:extLst>
                    <a:ext uri="{FF2B5EF4-FFF2-40B4-BE49-F238E27FC236}">
                      <a16:creationId xmlns:a16="http://schemas.microsoft.com/office/drawing/2014/main" xmlns="" id="{51C1D22F-B53D-8590-89C5-22C3B7DF2C7E}"/>
                    </a:ext>
                  </a:extLst>
                </p14:cNvPr>
                <p14:cNvContentPartPr/>
                <p14:nvPr/>
              </p14:nvContentPartPr>
              <p14:xfrm>
                <a:off x="759473" y="2756372"/>
                <a:ext cx="282240" cy="250920"/>
              </p14:xfrm>
            </p:contentPart>
          </mc:Choice>
          <mc:Fallback xmlns="">
            <p:pic>
              <p:nvPicPr>
                <p:cNvPr id="27" name="Ink 26">
                  <a:extLst>
                    <a:ext uri="{FF2B5EF4-FFF2-40B4-BE49-F238E27FC236}">
                      <a16:creationId xmlns:a16="http://schemas.microsoft.com/office/drawing/2014/main" id="{51C1D22F-B53D-8590-89C5-22C3B7DF2C7E}"/>
                    </a:ext>
                  </a:extLst>
                </p:cNvPr>
                <p:cNvPicPr/>
                <p:nvPr/>
              </p:nvPicPr>
              <p:blipFill>
                <a:blip r:embed="rId5"/>
                <a:stretch>
                  <a:fillRect/>
                </a:stretch>
              </p:blipFill>
              <p:spPr>
                <a:xfrm>
                  <a:off x="744353" y="2741252"/>
                  <a:ext cx="31248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xmlns="" id="{A4861254-20E4-7CBC-E5AB-7A953159783F}"/>
                    </a:ext>
                  </a:extLst>
                </p14:cNvPr>
                <p14:cNvContentPartPr/>
                <p14:nvPr/>
              </p14:nvContentPartPr>
              <p14:xfrm>
                <a:off x="990233" y="2844932"/>
                <a:ext cx="7560" cy="6840"/>
              </p14:xfrm>
            </p:contentPart>
          </mc:Choice>
          <mc:Fallback xmlns="">
            <p:pic>
              <p:nvPicPr>
                <p:cNvPr id="28" name="Ink 27">
                  <a:extLst>
                    <a:ext uri="{FF2B5EF4-FFF2-40B4-BE49-F238E27FC236}">
                      <a16:creationId xmlns:a16="http://schemas.microsoft.com/office/drawing/2014/main" id="{A4861254-20E4-7CBC-E5AB-7A953159783F}"/>
                    </a:ext>
                  </a:extLst>
                </p:cNvPr>
                <p:cNvPicPr/>
                <p:nvPr/>
              </p:nvPicPr>
              <p:blipFill>
                <a:blip r:embed="rId7"/>
                <a:stretch>
                  <a:fillRect/>
                </a:stretch>
              </p:blipFill>
              <p:spPr>
                <a:xfrm>
                  <a:off x="974753" y="2829812"/>
                  <a:ext cx="381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xmlns="" id="{4A48E511-E050-9BEB-91A5-4BD757B345E2}"/>
                    </a:ext>
                  </a:extLst>
                </p14:cNvPr>
                <p14:cNvContentPartPr/>
                <p14:nvPr/>
              </p14:nvContentPartPr>
              <p14:xfrm>
                <a:off x="1068713" y="2877332"/>
                <a:ext cx="133920" cy="322920"/>
              </p14:xfrm>
            </p:contentPart>
          </mc:Choice>
          <mc:Fallback xmlns="">
            <p:pic>
              <p:nvPicPr>
                <p:cNvPr id="29" name="Ink 28">
                  <a:extLst>
                    <a:ext uri="{FF2B5EF4-FFF2-40B4-BE49-F238E27FC236}">
                      <a16:creationId xmlns:a16="http://schemas.microsoft.com/office/drawing/2014/main" id="{4A48E511-E050-9BEB-91A5-4BD757B345E2}"/>
                    </a:ext>
                  </a:extLst>
                </p:cNvPr>
                <p:cNvPicPr/>
                <p:nvPr/>
              </p:nvPicPr>
              <p:blipFill>
                <a:blip r:embed="rId9"/>
                <a:stretch>
                  <a:fillRect/>
                </a:stretch>
              </p:blipFill>
              <p:spPr>
                <a:xfrm>
                  <a:off x="1053593" y="2862212"/>
                  <a:ext cx="16452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29">
                  <a:extLst>
                    <a:ext uri="{FF2B5EF4-FFF2-40B4-BE49-F238E27FC236}">
                      <a16:creationId xmlns:a16="http://schemas.microsoft.com/office/drawing/2014/main" xmlns="" id="{4A20231D-5786-2A12-C711-794947F2C927}"/>
                    </a:ext>
                  </a:extLst>
                </p14:cNvPr>
                <p14:cNvContentPartPr/>
                <p14:nvPr/>
              </p14:nvContentPartPr>
              <p14:xfrm>
                <a:off x="1230353" y="2689412"/>
                <a:ext cx="128520" cy="316800"/>
              </p14:xfrm>
            </p:contentPart>
          </mc:Choice>
          <mc:Fallback xmlns="">
            <p:pic>
              <p:nvPicPr>
                <p:cNvPr id="30" name="Ink 29">
                  <a:extLst>
                    <a:ext uri="{FF2B5EF4-FFF2-40B4-BE49-F238E27FC236}">
                      <a16:creationId xmlns:a16="http://schemas.microsoft.com/office/drawing/2014/main" id="{4A20231D-5786-2A12-C711-794947F2C927}"/>
                    </a:ext>
                  </a:extLst>
                </p:cNvPr>
                <p:cNvPicPr/>
                <p:nvPr/>
              </p:nvPicPr>
              <p:blipFill>
                <a:blip r:embed="rId11"/>
                <a:stretch>
                  <a:fillRect/>
                </a:stretch>
              </p:blipFill>
              <p:spPr>
                <a:xfrm>
                  <a:off x="1214873" y="2673932"/>
                  <a:ext cx="1591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xmlns="" id="{AEF1BF57-D46B-AFEE-4ED0-F54A609A5568}"/>
                    </a:ext>
                  </a:extLst>
                </p14:cNvPr>
                <p14:cNvContentPartPr/>
                <p14:nvPr/>
              </p14:nvContentPartPr>
              <p14:xfrm>
                <a:off x="1391633" y="2837012"/>
                <a:ext cx="338400" cy="161640"/>
              </p14:xfrm>
            </p:contentPart>
          </mc:Choice>
          <mc:Fallback xmlns="">
            <p:pic>
              <p:nvPicPr>
                <p:cNvPr id="31" name="Ink 30">
                  <a:extLst>
                    <a:ext uri="{FF2B5EF4-FFF2-40B4-BE49-F238E27FC236}">
                      <a16:creationId xmlns:a16="http://schemas.microsoft.com/office/drawing/2014/main" id="{AEF1BF57-D46B-AFEE-4ED0-F54A609A5568}"/>
                    </a:ext>
                  </a:extLst>
                </p:cNvPr>
                <p:cNvPicPr/>
                <p:nvPr/>
              </p:nvPicPr>
              <p:blipFill>
                <a:blip r:embed="rId13"/>
                <a:stretch>
                  <a:fillRect/>
                </a:stretch>
              </p:blipFill>
              <p:spPr>
                <a:xfrm>
                  <a:off x="1376513" y="2821892"/>
                  <a:ext cx="3690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xmlns="" id="{62E5B66A-7631-CCEA-EDFA-63E189B61D20}"/>
                    </a:ext>
                  </a:extLst>
                </p14:cNvPr>
                <p14:cNvContentPartPr/>
                <p14:nvPr/>
              </p14:nvContentPartPr>
              <p14:xfrm>
                <a:off x="1889153" y="2702732"/>
                <a:ext cx="135000" cy="417240"/>
              </p14:xfrm>
            </p:contentPart>
          </mc:Choice>
          <mc:Fallback xmlns="">
            <p:pic>
              <p:nvPicPr>
                <p:cNvPr id="33" name="Ink 32">
                  <a:extLst>
                    <a:ext uri="{FF2B5EF4-FFF2-40B4-BE49-F238E27FC236}">
                      <a16:creationId xmlns:a16="http://schemas.microsoft.com/office/drawing/2014/main" id="{62E5B66A-7631-CCEA-EDFA-63E189B61D20}"/>
                    </a:ext>
                  </a:extLst>
                </p:cNvPr>
                <p:cNvPicPr/>
                <p:nvPr/>
              </p:nvPicPr>
              <p:blipFill>
                <a:blip r:embed="rId15"/>
                <a:stretch>
                  <a:fillRect/>
                </a:stretch>
              </p:blipFill>
              <p:spPr>
                <a:xfrm>
                  <a:off x="1874033" y="2687252"/>
                  <a:ext cx="16524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xmlns="" id="{13A405DF-23E8-BCCF-BDCD-5498898B4D13}"/>
                    </a:ext>
                  </a:extLst>
                </p14:cNvPr>
                <p14:cNvContentPartPr/>
                <p14:nvPr/>
              </p14:nvContentPartPr>
              <p14:xfrm>
                <a:off x="2090753" y="2796692"/>
                <a:ext cx="358920" cy="169200"/>
              </p14:xfrm>
            </p:contentPart>
          </mc:Choice>
          <mc:Fallback xmlns="">
            <p:pic>
              <p:nvPicPr>
                <p:cNvPr id="34" name="Ink 33">
                  <a:extLst>
                    <a:ext uri="{FF2B5EF4-FFF2-40B4-BE49-F238E27FC236}">
                      <a16:creationId xmlns:a16="http://schemas.microsoft.com/office/drawing/2014/main" id="{13A405DF-23E8-BCCF-BDCD-5498898B4D13}"/>
                    </a:ext>
                  </a:extLst>
                </p:cNvPr>
                <p:cNvPicPr/>
                <p:nvPr/>
              </p:nvPicPr>
              <p:blipFill>
                <a:blip r:embed="rId17"/>
                <a:stretch>
                  <a:fillRect/>
                </a:stretch>
              </p:blipFill>
              <p:spPr>
                <a:xfrm>
                  <a:off x="2075633" y="2781572"/>
                  <a:ext cx="38952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xmlns="" id="{B35FD980-D2D2-8DCC-549A-8D4AD171FA8B}"/>
                    </a:ext>
                  </a:extLst>
                </p14:cNvPr>
                <p14:cNvContentPartPr/>
                <p14:nvPr/>
              </p14:nvContentPartPr>
              <p14:xfrm>
                <a:off x="2453993" y="2810372"/>
                <a:ext cx="398520" cy="135000"/>
              </p14:xfrm>
            </p:contentPart>
          </mc:Choice>
          <mc:Fallback xmlns="">
            <p:pic>
              <p:nvPicPr>
                <p:cNvPr id="35" name="Ink 34">
                  <a:extLst>
                    <a:ext uri="{FF2B5EF4-FFF2-40B4-BE49-F238E27FC236}">
                      <a16:creationId xmlns:a16="http://schemas.microsoft.com/office/drawing/2014/main" id="{B35FD980-D2D2-8DCC-549A-8D4AD171FA8B}"/>
                    </a:ext>
                  </a:extLst>
                </p:cNvPr>
                <p:cNvPicPr/>
                <p:nvPr/>
              </p:nvPicPr>
              <p:blipFill>
                <a:blip r:embed="rId19"/>
                <a:stretch>
                  <a:fillRect/>
                </a:stretch>
              </p:blipFill>
              <p:spPr>
                <a:xfrm>
                  <a:off x="2438513" y="2794892"/>
                  <a:ext cx="4287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xmlns="" id="{6404DD07-7DE2-DAB9-EC8A-ED190C650EC8}"/>
                    </a:ext>
                  </a:extLst>
                </p14:cNvPr>
                <p14:cNvContentPartPr/>
                <p14:nvPr/>
              </p14:nvContentPartPr>
              <p14:xfrm>
                <a:off x="2749913" y="2702732"/>
                <a:ext cx="10440" cy="15480"/>
              </p14:xfrm>
            </p:contentPart>
          </mc:Choice>
          <mc:Fallback xmlns="">
            <p:pic>
              <p:nvPicPr>
                <p:cNvPr id="36" name="Ink 35">
                  <a:extLst>
                    <a:ext uri="{FF2B5EF4-FFF2-40B4-BE49-F238E27FC236}">
                      <a16:creationId xmlns:a16="http://schemas.microsoft.com/office/drawing/2014/main" id="{6404DD07-7DE2-DAB9-EC8A-ED190C650EC8}"/>
                    </a:ext>
                  </a:extLst>
                </p:cNvPr>
                <p:cNvPicPr/>
                <p:nvPr/>
              </p:nvPicPr>
              <p:blipFill>
                <a:blip r:embed="rId21"/>
                <a:stretch>
                  <a:fillRect/>
                </a:stretch>
              </p:blipFill>
              <p:spPr>
                <a:xfrm>
                  <a:off x="2734433" y="2687252"/>
                  <a:ext cx="410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xmlns="" id="{02375F9B-2C33-2028-46E1-6A306D1A82EF}"/>
                    </a:ext>
                  </a:extLst>
                </p14:cNvPr>
                <p14:cNvContentPartPr/>
                <p14:nvPr/>
              </p14:nvContentPartPr>
              <p14:xfrm>
                <a:off x="2884193" y="2702732"/>
                <a:ext cx="101520" cy="261000"/>
              </p14:xfrm>
            </p:contentPart>
          </mc:Choice>
          <mc:Fallback xmlns="">
            <p:pic>
              <p:nvPicPr>
                <p:cNvPr id="37" name="Ink 36">
                  <a:extLst>
                    <a:ext uri="{FF2B5EF4-FFF2-40B4-BE49-F238E27FC236}">
                      <a16:creationId xmlns:a16="http://schemas.microsoft.com/office/drawing/2014/main" id="{02375F9B-2C33-2028-46E1-6A306D1A82EF}"/>
                    </a:ext>
                  </a:extLst>
                </p:cNvPr>
                <p:cNvPicPr/>
                <p:nvPr/>
              </p:nvPicPr>
              <p:blipFill>
                <a:blip r:embed="rId23"/>
                <a:stretch>
                  <a:fillRect/>
                </a:stretch>
              </p:blipFill>
              <p:spPr>
                <a:xfrm>
                  <a:off x="2869073" y="2687252"/>
                  <a:ext cx="1321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xmlns="" id="{E0756EFE-111E-0873-4718-E698391A191C}"/>
                    </a:ext>
                  </a:extLst>
                </p14:cNvPr>
                <p14:cNvContentPartPr/>
                <p14:nvPr/>
              </p14:nvContentPartPr>
              <p14:xfrm>
                <a:off x="2991833" y="2702732"/>
                <a:ext cx="91440" cy="256320"/>
              </p14:xfrm>
            </p:contentPart>
          </mc:Choice>
          <mc:Fallback xmlns="">
            <p:pic>
              <p:nvPicPr>
                <p:cNvPr id="38" name="Ink 37">
                  <a:extLst>
                    <a:ext uri="{FF2B5EF4-FFF2-40B4-BE49-F238E27FC236}">
                      <a16:creationId xmlns:a16="http://schemas.microsoft.com/office/drawing/2014/main" id="{E0756EFE-111E-0873-4718-E698391A191C}"/>
                    </a:ext>
                  </a:extLst>
                </p:cNvPr>
                <p:cNvPicPr/>
                <p:nvPr/>
              </p:nvPicPr>
              <p:blipFill>
                <a:blip r:embed="rId25"/>
                <a:stretch>
                  <a:fillRect/>
                </a:stretch>
              </p:blipFill>
              <p:spPr>
                <a:xfrm>
                  <a:off x="2976713" y="2687252"/>
                  <a:ext cx="12204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xmlns="" id="{735481B0-259D-EACE-16D6-6EE674B3B1E1}"/>
                    </a:ext>
                  </a:extLst>
                </p14:cNvPr>
                <p14:cNvContentPartPr/>
                <p14:nvPr/>
              </p14:nvContentPartPr>
              <p14:xfrm>
                <a:off x="2870873" y="2810372"/>
                <a:ext cx="303480" cy="137160"/>
              </p14:xfrm>
            </p:contentPart>
          </mc:Choice>
          <mc:Fallback xmlns="">
            <p:pic>
              <p:nvPicPr>
                <p:cNvPr id="39" name="Ink 38">
                  <a:extLst>
                    <a:ext uri="{FF2B5EF4-FFF2-40B4-BE49-F238E27FC236}">
                      <a16:creationId xmlns:a16="http://schemas.microsoft.com/office/drawing/2014/main" id="{735481B0-259D-EACE-16D6-6EE674B3B1E1}"/>
                    </a:ext>
                  </a:extLst>
                </p:cNvPr>
                <p:cNvPicPr/>
                <p:nvPr/>
              </p:nvPicPr>
              <p:blipFill>
                <a:blip r:embed="rId27"/>
                <a:stretch>
                  <a:fillRect/>
                </a:stretch>
              </p:blipFill>
              <p:spPr>
                <a:xfrm>
                  <a:off x="2855393" y="2794892"/>
                  <a:ext cx="3340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xmlns="" id="{73D775FC-8BDC-2539-DE45-04EEA7FDB492}"/>
                    </a:ext>
                  </a:extLst>
                </p14:cNvPr>
                <p14:cNvContentPartPr/>
                <p14:nvPr/>
              </p14:nvContentPartPr>
              <p14:xfrm>
                <a:off x="3072473" y="2716052"/>
                <a:ext cx="15840" cy="25200"/>
              </p14:xfrm>
            </p:contentPart>
          </mc:Choice>
          <mc:Fallback xmlns="">
            <p:pic>
              <p:nvPicPr>
                <p:cNvPr id="40" name="Ink 39">
                  <a:extLst>
                    <a:ext uri="{FF2B5EF4-FFF2-40B4-BE49-F238E27FC236}">
                      <a16:creationId xmlns:a16="http://schemas.microsoft.com/office/drawing/2014/main" id="{73D775FC-8BDC-2539-DE45-04EEA7FDB492}"/>
                    </a:ext>
                  </a:extLst>
                </p:cNvPr>
                <p:cNvPicPr/>
                <p:nvPr/>
              </p:nvPicPr>
              <p:blipFill>
                <a:blip r:embed="rId29"/>
                <a:stretch>
                  <a:fillRect/>
                </a:stretch>
              </p:blipFill>
              <p:spPr>
                <a:xfrm>
                  <a:off x="3057353" y="2700932"/>
                  <a:ext cx="460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Ink 40">
                  <a:extLst>
                    <a:ext uri="{FF2B5EF4-FFF2-40B4-BE49-F238E27FC236}">
                      <a16:creationId xmlns:a16="http://schemas.microsoft.com/office/drawing/2014/main" xmlns="" id="{312F85C5-9DE9-4C6F-9602-99D7BBEA6A1E}"/>
                    </a:ext>
                  </a:extLst>
                </p14:cNvPr>
                <p14:cNvContentPartPr/>
                <p14:nvPr/>
              </p14:nvContentPartPr>
              <p14:xfrm>
                <a:off x="3207113" y="2823692"/>
                <a:ext cx="227520" cy="141480"/>
              </p14:xfrm>
            </p:contentPart>
          </mc:Choice>
          <mc:Fallback xmlns="">
            <p:pic>
              <p:nvPicPr>
                <p:cNvPr id="41" name="Ink 40">
                  <a:extLst>
                    <a:ext uri="{FF2B5EF4-FFF2-40B4-BE49-F238E27FC236}">
                      <a16:creationId xmlns:a16="http://schemas.microsoft.com/office/drawing/2014/main" id="{312F85C5-9DE9-4C6F-9602-99D7BBEA6A1E}"/>
                    </a:ext>
                  </a:extLst>
                </p:cNvPr>
                <p:cNvPicPr/>
                <p:nvPr/>
              </p:nvPicPr>
              <p:blipFill>
                <a:blip r:embed="rId31"/>
                <a:stretch>
                  <a:fillRect/>
                </a:stretch>
              </p:blipFill>
              <p:spPr>
                <a:xfrm>
                  <a:off x="3191633" y="2808572"/>
                  <a:ext cx="2581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Ink 41">
                  <a:extLst>
                    <a:ext uri="{FF2B5EF4-FFF2-40B4-BE49-F238E27FC236}">
                      <a16:creationId xmlns:a16="http://schemas.microsoft.com/office/drawing/2014/main" xmlns="" id="{5C45C40A-3CEA-4A31-D4D3-C75F924B82D4}"/>
                    </a:ext>
                  </a:extLst>
                </p14:cNvPr>
                <p14:cNvContentPartPr/>
                <p14:nvPr/>
              </p14:nvContentPartPr>
              <p14:xfrm>
                <a:off x="3314393" y="2662412"/>
                <a:ext cx="17640" cy="32760"/>
              </p14:xfrm>
            </p:contentPart>
          </mc:Choice>
          <mc:Fallback xmlns="">
            <p:pic>
              <p:nvPicPr>
                <p:cNvPr id="42" name="Ink 41">
                  <a:extLst>
                    <a:ext uri="{FF2B5EF4-FFF2-40B4-BE49-F238E27FC236}">
                      <a16:creationId xmlns:a16="http://schemas.microsoft.com/office/drawing/2014/main" id="{5C45C40A-3CEA-4A31-D4D3-C75F924B82D4}"/>
                    </a:ext>
                  </a:extLst>
                </p:cNvPr>
                <p:cNvPicPr/>
                <p:nvPr/>
              </p:nvPicPr>
              <p:blipFill>
                <a:blip r:embed="rId33"/>
                <a:stretch>
                  <a:fillRect/>
                </a:stretch>
              </p:blipFill>
              <p:spPr>
                <a:xfrm>
                  <a:off x="3299273" y="2646932"/>
                  <a:ext cx="482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xmlns="" id="{D84DF18E-9BDE-A9BB-8637-88588A45A5DE}"/>
                    </a:ext>
                  </a:extLst>
                </p14:cNvPr>
                <p14:cNvContentPartPr/>
                <p14:nvPr/>
              </p14:nvContentPartPr>
              <p14:xfrm>
                <a:off x="3476033" y="2662412"/>
                <a:ext cx="228960" cy="592200"/>
              </p14:xfrm>
            </p:contentPart>
          </mc:Choice>
          <mc:Fallback xmlns="">
            <p:pic>
              <p:nvPicPr>
                <p:cNvPr id="43" name="Ink 42">
                  <a:extLst>
                    <a:ext uri="{FF2B5EF4-FFF2-40B4-BE49-F238E27FC236}">
                      <a16:creationId xmlns:a16="http://schemas.microsoft.com/office/drawing/2014/main" id="{D84DF18E-9BDE-A9BB-8637-88588A45A5DE}"/>
                    </a:ext>
                  </a:extLst>
                </p:cNvPr>
                <p:cNvPicPr/>
                <p:nvPr/>
              </p:nvPicPr>
              <p:blipFill>
                <a:blip r:embed="rId35"/>
                <a:stretch>
                  <a:fillRect/>
                </a:stretch>
              </p:blipFill>
              <p:spPr>
                <a:xfrm>
                  <a:off x="3460553" y="2646932"/>
                  <a:ext cx="259560" cy="622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4" name="Ink 43">
                  <a:extLst>
                    <a:ext uri="{FF2B5EF4-FFF2-40B4-BE49-F238E27FC236}">
                      <a16:creationId xmlns:a16="http://schemas.microsoft.com/office/drawing/2014/main" xmlns="" id="{D60A40E6-B1B5-8099-FCF3-0987F5DD6676}"/>
                    </a:ext>
                  </a:extLst>
                </p14:cNvPr>
                <p14:cNvContentPartPr/>
                <p14:nvPr/>
              </p14:nvContentPartPr>
              <p14:xfrm>
                <a:off x="3462353" y="2743052"/>
                <a:ext cx="142920" cy="27720"/>
              </p14:xfrm>
            </p:contentPart>
          </mc:Choice>
          <mc:Fallback xmlns="">
            <p:pic>
              <p:nvPicPr>
                <p:cNvPr id="44" name="Ink 43">
                  <a:extLst>
                    <a:ext uri="{FF2B5EF4-FFF2-40B4-BE49-F238E27FC236}">
                      <a16:creationId xmlns:a16="http://schemas.microsoft.com/office/drawing/2014/main" id="{D60A40E6-B1B5-8099-FCF3-0987F5DD6676}"/>
                    </a:ext>
                  </a:extLst>
                </p:cNvPr>
                <p:cNvPicPr/>
                <p:nvPr/>
              </p:nvPicPr>
              <p:blipFill>
                <a:blip r:embed="rId37"/>
                <a:stretch>
                  <a:fillRect/>
                </a:stretch>
              </p:blipFill>
              <p:spPr>
                <a:xfrm>
                  <a:off x="3447233" y="2727932"/>
                  <a:ext cx="173160" cy="58320"/>
                </a:xfrm>
                <a:prstGeom prst="rect">
                  <a:avLst/>
                </a:prstGeom>
              </p:spPr>
            </p:pic>
          </mc:Fallback>
        </mc:AlternateContent>
      </p:grpSp>
      <p:grpSp>
        <p:nvGrpSpPr>
          <p:cNvPr id="64" name="Group 63">
            <a:extLst>
              <a:ext uri="{FF2B5EF4-FFF2-40B4-BE49-F238E27FC236}">
                <a16:creationId xmlns:a16="http://schemas.microsoft.com/office/drawing/2014/main" xmlns="" id="{153F3552-3DDD-8431-E550-C5C395002833}"/>
              </a:ext>
            </a:extLst>
          </p:cNvPr>
          <p:cNvGrpSpPr/>
          <p:nvPr/>
        </p:nvGrpSpPr>
        <p:grpSpPr>
          <a:xfrm>
            <a:off x="4000193" y="2850691"/>
            <a:ext cx="3497400" cy="524880"/>
            <a:chOff x="4000193" y="2622092"/>
            <a:chExt cx="3497400" cy="524880"/>
          </a:xfrm>
        </p:grpSpPr>
        <mc:AlternateContent xmlns:mc="http://schemas.openxmlformats.org/markup-compatibility/2006" xmlns:p14="http://schemas.microsoft.com/office/powerpoint/2010/main">
          <mc:Choice Requires="p14">
            <p:contentPart p14:bwMode="auto" r:id="rId38">
              <p14:nvContentPartPr>
                <p14:cNvPr id="46" name="Ink 45">
                  <a:extLst>
                    <a:ext uri="{FF2B5EF4-FFF2-40B4-BE49-F238E27FC236}">
                      <a16:creationId xmlns:a16="http://schemas.microsoft.com/office/drawing/2014/main" xmlns="" id="{7624EA4F-5849-4AD7-5920-CEFD0205F049}"/>
                    </a:ext>
                  </a:extLst>
                </p14:cNvPr>
                <p14:cNvContentPartPr/>
                <p14:nvPr/>
              </p14:nvContentPartPr>
              <p14:xfrm>
                <a:off x="4000193" y="2864012"/>
                <a:ext cx="161640" cy="25920"/>
              </p14:xfrm>
            </p:contentPart>
          </mc:Choice>
          <mc:Fallback xmlns="">
            <p:pic>
              <p:nvPicPr>
                <p:cNvPr id="46" name="Ink 45">
                  <a:extLst>
                    <a:ext uri="{FF2B5EF4-FFF2-40B4-BE49-F238E27FC236}">
                      <a16:creationId xmlns:a16="http://schemas.microsoft.com/office/drawing/2014/main" id="{7624EA4F-5849-4AD7-5920-CEFD0205F049}"/>
                    </a:ext>
                  </a:extLst>
                </p:cNvPr>
                <p:cNvPicPr/>
                <p:nvPr/>
              </p:nvPicPr>
              <p:blipFill>
                <a:blip r:embed="rId39"/>
                <a:stretch>
                  <a:fillRect/>
                </a:stretch>
              </p:blipFill>
              <p:spPr>
                <a:xfrm>
                  <a:off x="3985073" y="2848892"/>
                  <a:ext cx="1922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Ink 46">
                  <a:extLst>
                    <a:ext uri="{FF2B5EF4-FFF2-40B4-BE49-F238E27FC236}">
                      <a16:creationId xmlns:a16="http://schemas.microsoft.com/office/drawing/2014/main" xmlns="" id="{A50173B7-BD07-F67E-4903-90E0E6DF89F8}"/>
                    </a:ext>
                  </a:extLst>
                </p14:cNvPr>
                <p14:cNvContentPartPr/>
                <p14:nvPr/>
              </p14:nvContentPartPr>
              <p14:xfrm>
                <a:off x="4027193" y="2929172"/>
                <a:ext cx="201960" cy="15840"/>
              </p14:xfrm>
            </p:contentPart>
          </mc:Choice>
          <mc:Fallback xmlns="">
            <p:pic>
              <p:nvPicPr>
                <p:cNvPr id="47" name="Ink 46">
                  <a:extLst>
                    <a:ext uri="{FF2B5EF4-FFF2-40B4-BE49-F238E27FC236}">
                      <a16:creationId xmlns:a16="http://schemas.microsoft.com/office/drawing/2014/main" id="{A50173B7-BD07-F67E-4903-90E0E6DF89F8}"/>
                    </a:ext>
                  </a:extLst>
                </p:cNvPr>
                <p:cNvPicPr/>
                <p:nvPr/>
              </p:nvPicPr>
              <p:blipFill>
                <a:blip r:embed="rId41"/>
                <a:stretch>
                  <a:fillRect/>
                </a:stretch>
              </p:blipFill>
              <p:spPr>
                <a:xfrm>
                  <a:off x="4012073" y="2914052"/>
                  <a:ext cx="2325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Ink 47">
                  <a:extLst>
                    <a:ext uri="{FF2B5EF4-FFF2-40B4-BE49-F238E27FC236}">
                      <a16:creationId xmlns:a16="http://schemas.microsoft.com/office/drawing/2014/main" xmlns="" id="{F88D1550-2374-732E-DFB8-6C6C7B5DC87F}"/>
                    </a:ext>
                  </a:extLst>
                </p14:cNvPr>
                <p14:cNvContentPartPr/>
                <p14:nvPr/>
              </p14:nvContentPartPr>
              <p14:xfrm>
                <a:off x="4094513" y="2783372"/>
                <a:ext cx="175320" cy="259560"/>
              </p14:xfrm>
            </p:contentPart>
          </mc:Choice>
          <mc:Fallback xmlns="">
            <p:pic>
              <p:nvPicPr>
                <p:cNvPr id="48" name="Ink 47">
                  <a:extLst>
                    <a:ext uri="{FF2B5EF4-FFF2-40B4-BE49-F238E27FC236}">
                      <a16:creationId xmlns:a16="http://schemas.microsoft.com/office/drawing/2014/main" id="{F88D1550-2374-732E-DFB8-6C6C7B5DC87F}"/>
                    </a:ext>
                  </a:extLst>
                </p:cNvPr>
                <p:cNvPicPr/>
                <p:nvPr/>
              </p:nvPicPr>
              <p:blipFill>
                <a:blip r:embed="rId43"/>
                <a:stretch>
                  <a:fillRect/>
                </a:stretch>
              </p:blipFill>
              <p:spPr>
                <a:xfrm>
                  <a:off x="4079033" y="2768252"/>
                  <a:ext cx="20556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9" name="Ink 48">
                  <a:extLst>
                    <a:ext uri="{FF2B5EF4-FFF2-40B4-BE49-F238E27FC236}">
                      <a16:creationId xmlns:a16="http://schemas.microsoft.com/office/drawing/2014/main" xmlns="" id="{4EBFF911-F8C3-9928-E193-AA2031C200B1}"/>
                    </a:ext>
                  </a:extLst>
                </p14:cNvPr>
                <p14:cNvContentPartPr/>
                <p14:nvPr/>
              </p14:nvContentPartPr>
              <p14:xfrm>
                <a:off x="4484393" y="2743052"/>
                <a:ext cx="42480" cy="222840"/>
              </p14:xfrm>
            </p:contentPart>
          </mc:Choice>
          <mc:Fallback xmlns="">
            <p:pic>
              <p:nvPicPr>
                <p:cNvPr id="49" name="Ink 48">
                  <a:extLst>
                    <a:ext uri="{FF2B5EF4-FFF2-40B4-BE49-F238E27FC236}">
                      <a16:creationId xmlns:a16="http://schemas.microsoft.com/office/drawing/2014/main" id="{4EBFF911-F8C3-9928-E193-AA2031C200B1}"/>
                    </a:ext>
                  </a:extLst>
                </p:cNvPr>
                <p:cNvPicPr/>
                <p:nvPr/>
              </p:nvPicPr>
              <p:blipFill>
                <a:blip r:embed="rId45"/>
                <a:stretch>
                  <a:fillRect/>
                </a:stretch>
              </p:blipFill>
              <p:spPr>
                <a:xfrm>
                  <a:off x="4469273" y="2727932"/>
                  <a:ext cx="727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0" name="Ink 49">
                  <a:extLst>
                    <a:ext uri="{FF2B5EF4-FFF2-40B4-BE49-F238E27FC236}">
                      <a16:creationId xmlns:a16="http://schemas.microsoft.com/office/drawing/2014/main" xmlns="" id="{C7A40702-883B-7FD8-39DD-B73D9EA5A709}"/>
                    </a:ext>
                  </a:extLst>
                </p14:cNvPr>
                <p14:cNvContentPartPr/>
                <p14:nvPr/>
              </p14:nvContentPartPr>
              <p14:xfrm>
                <a:off x="4476473" y="2756372"/>
                <a:ext cx="316800" cy="211320"/>
              </p14:xfrm>
            </p:contentPart>
          </mc:Choice>
          <mc:Fallback xmlns="">
            <p:pic>
              <p:nvPicPr>
                <p:cNvPr id="50" name="Ink 49">
                  <a:extLst>
                    <a:ext uri="{FF2B5EF4-FFF2-40B4-BE49-F238E27FC236}">
                      <a16:creationId xmlns:a16="http://schemas.microsoft.com/office/drawing/2014/main" id="{C7A40702-883B-7FD8-39DD-B73D9EA5A709}"/>
                    </a:ext>
                  </a:extLst>
                </p:cNvPr>
                <p:cNvPicPr/>
                <p:nvPr/>
              </p:nvPicPr>
              <p:blipFill>
                <a:blip r:embed="rId47"/>
                <a:stretch>
                  <a:fillRect/>
                </a:stretch>
              </p:blipFill>
              <p:spPr>
                <a:xfrm>
                  <a:off x="4460993" y="2741252"/>
                  <a:ext cx="3474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1" name="Ink 50">
                  <a:extLst>
                    <a:ext uri="{FF2B5EF4-FFF2-40B4-BE49-F238E27FC236}">
                      <a16:creationId xmlns:a16="http://schemas.microsoft.com/office/drawing/2014/main" xmlns="" id="{A027C375-FFCB-9ABD-48F6-C06FB1905801}"/>
                    </a:ext>
                  </a:extLst>
                </p14:cNvPr>
                <p14:cNvContentPartPr/>
                <p14:nvPr/>
              </p14:nvContentPartPr>
              <p14:xfrm>
                <a:off x="4739993" y="2802812"/>
                <a:ext cx="21240" cy="18360"/>
              </p14:xfrm>
            </p:contentPart>
          </mc:Choice>
          <mc:Fallback xmlns="">
            <p:pic>
              <p:nvPicPr>
                <p:cNvPr id="51" name="Ink 50">
                  <a:extLst>
                    <a:ext uri="{FF2B5EF4-FFF2-40B4-BE49-F238E27FC236}">
                      <a16:creationId xmlns:a16="http://schemas.microsoft.com/office/drawing/2014/main" id="{A027C375-FFCB-9ABD-48F6-C06FB1905801}"/>
                    </a:ext>
                  </a:extLst>
                </p:cNvPr>
                <p:cNvPicPr/>
                <p:nvPr/>
              </p:nvPicPr>
              <p:blipFill>
                <a:blip r:embed="rId49"/>
                <a:stretch>
                  <a:fillRect/>
                </a:stretch>
              </p:blipFill>
              <p:spPr>
                <a:xfrm>
                  <a:off x="4724513" y="2787692"/>
                  <a:ext cx="518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2" name="Ink 51">
                  <a:extLst>
                    <a:ext uri="{FF2B5EF4-FFF2-40B4-BE49-F238E27FC236}">
                      <a16:creationId xmlns:a16="http://schemas.microsoft.com/office/drawing/2014/main" xmlns="" id="{78813B00-43C7-A3EE-FA47-6C5A0D8CC656}"/>
                    </a:ext>
                  </a:extLst>
                </p14:cNvPr>
                <p14:cNvContentPartPr/>
                <p14:nvPr/>
              </p14:nvContentPartPr>
              <p14:xfrm>
                <a:off x="4807313" y="2662412"/>
                <a:ext cx="379080" cy="484560"/>
              </p14:xfrm>
            </p:contentPart>
          </mc:Choice>
          <mc:Fallback xmlns="">
            <p:pic>
              <p:nvPicPr>
                <p:cNvPr id="52" name="Ink 51">
                  <a:extLst>
                    <a:ext uri="{FF2B5EF4-FFF2-40B4-BE49-F238E27FC236}">
                      <a16:creationId xmlns:a16="http://schemas.microsoft.com/office/drawing/2014/main" id="{78813B00-43C7-A3EE-FA47-6C5A0D8CC656}"/>
                    </a:ext>
                  </a:extLst>
                </p:cNvPr>
                <p:cNvPicPr/>
                <p:nvPr/>
              </p:nvPicPr>
              <p:blipFill>
                <a:blip r:embed="rId51"/>
                <a:stretch>
                  <a:fillRect/>
                </a:stretch>
              </p:blipFill>
              <p:spPr>
                <a:xfrm>
                  <a:off x="4791833" y="2646932"/>
                  <a:ext cx="409320" cy="514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3" name="Ink 52">
                  <a:extLst>
                    <a:ext uri="{FF2B5EF4-FFF2-40B4-BE49-F238E27FC236}">
                      <a16:creationId xmlns:a16="http://schemas.microsoft.com/office/drawing/2014/main" xmlns="" id="{128376B9-A984-341E-33A9-27F2C7B0F0E5}"/>
                    </a:ext>
                  </a:extLst>
                </p14:cNvPr>
                <p14:cNvContentPartPr/>
                <p14:nvPr/>
              </p14:nvContentPartPr>
              <p14:xfrm>
                <a:off x="5197193" y="2783372"/>
                <a:ext cx="336600" cy="142200"/>
              </p14:xfrm>
            </p:contentPart>
          </mc:Choice>
          <mc:Fallback xmlns="">
            <p:pic>
              <p:nvPicPr>
                <p:cNvPr id="53" name="Ink 52">
                  <a:extLst>
                    <a:ext uri="{FF2B5EF4-FFF2-40B4-BE49-F238E27FC236}">
                      <a16:creationId xmlns:a16="http://schemas.microsoft.com/office/drawing/2014/main" id="{128376B9-A984-341E-33A9-27F2C7B0F0E5}"/>
                    </a:ext>
                  </a:extLst>
                </p:cNvPr>
                <p:cNvPicPr/>
                <p:nvPr/>
              </p:nvPicPr>
              <p:blipFill>
                <a:blip r:embed="rId53"/>
                <a:stretch>
                  <a:fillRect/>
                </a:stretch>
              </p:blipFill>
              <p:spPr>
                <a:xfrm>
                  <a:off x="5181713" y="2768252"/>
                  <a:ext cx="3672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5" name="Ink 54">
                  <a:extLst>
                    <a:ext uri="{FF2B5EF4-FFF2-40B4-BE49-F238E27FC236}">
                      <a16:creationId xmlns:a16="http://schemas.microsoft.com/office/drawing/2014/main" xmlns="" id="{BB30CC4F-35B6-1A0B-8B85-E7DEAAF55E1E}"/>
                    </a:ext>
                  </a:extLst>
                </p14:cNvPr>
                <p14:cNvContentPartPr/>
                <p14:nvPr/>
              </p14:nvContentPartPr>
              <p14:xfrm>
                <a:off x="5667713" y="2662412"/>
                <a:ext cx="161640" cy="363600"/>
              </p14:xfrm>
            </p:contentPart>
          </mc:Choice>
          <mc:Fallback xmlns="">
            <p:pic>
              <p:nvPicPr>
                <p:cNvPr id="55" name="Ink 54">
                  <a:extLst>
                    <a:ext uri="{FF2B5EF4-FFF2-40B4-BE49-F238E27FC236}">
                      <a16:creationId xmlns:a16="http://schemas.microsoft.com/office/drawing/2014/main" id="{BB30CC4F-35B6-1A0B-8B85-E7DEAAF55E1E}"/>
                    </a:ext>
                  </a:extLst>
                </p:cNvPr>
                <p:cNvPicPr/>
                <p:nvPr/>
              </p:nvPicPr>
              <p:blipFill>
                <a:blip r:embed="rId55"/>
                <a:stretch>
                  <a:fillRect/>
                </a:stretch>
              </p:blipFill>
              <p:spPr>
                <a:xfrm>
                  <a:off x="5652593" y="2646932"/>
                  <a:ext cx="19224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6" name="Ink 55">
                  <a:extLst>
                    <a:ext uri="{FF2B5EF4-FFF2-40B4-BE49-F238E27FC236}">
                      <a16:creationId xmlns:a16="http://schemas.microsoft.com/office/drawing/2014/main" xmlns="" id="{E48B915C-5C9A-7039-E1F5-82D0CFF25BA0}"/>
                    </a:ext>
                  </a:extLst>
                </p14:cNvPr>
                <p14:cNvContentPartPr/>
                <p14:nvPr/>
              </p14:nvContentPartPr>
              <p14:xfrm>
                <a:off x="5896313" y="2783372"/>
                <a:ext cx="81000" cy="94320"/>
              </p14:xfrm>
            </p:contentPart>
          </mc:Choice>
          <mc:Fallback xmlns="">
            <p:pic>
              <p:nvPicPr>
                <p:cNvPr id="56" name="Ink 55">
                  <a:extLst>
                    <a:ext uri="{FF2B5EF4-FFF2-40B4-BE49-F238E27FC236}">
                      <a16:creationId xmlns:a16="http://schemas.microsoft.com/office/drawing/2014/main" id="{E48B915C-5C9A-7039-E1F5-82D0CFF25BA0}"/>
                    </a:ext>
                  </a:extLst>
                </p:cNvPr>
                <p:cNvPicPr/>
                <p:nvPr/>
              </p:nvPicPr>
              <p:blipFill>
                <a:blip r:embed="rId57"/>
                <a:stretch>
                  <a:fillRect/>
                </a:stretch>
              </p:blipFill>
              <p:spPr>
                <a:xfrm>
                  <a:off x="5881193" y="2768252"/>
                  <a:ext cx="1116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7" name="Ink 56">
                  <a:extLst>
                    <a:ext uri="{FF2B5EF4-FFF2-40B4-BE49-F238E27FC236}">
                      <a16:creationId xmlns:a16="http://schemas.microsoft.com/office/drawing/2014/main" xmlns="" id="{1C62531F-5ED6-45AB-973B-5A526EBB11BD}"/>
                    </a:ext>
                  </a:extLst>
                </p14:cNvPr>
                <p14:cNvContentPartPr/>
                <p14:nvPr/>
              </p14:nvContentPartPr>
              <p14:xfrm>
                <a:off x="6030953" y="2675732"/>
                <a:ext cx="65520" cy="242280"/>
              </p14:xfrm>
            </p:contentPart>
          </mc:Choice>
          <mc:Fallback xmlns="">
            <p:pic>
              <p:nvPicPr>
                <p:cNvPr id="57" name="Ink 56">
                  <a:extLst>
                    <a:ext uri="{FF2B5EF4-FFF2-40B4-BE49-F238E27FC236}">
                      <a16:creationId xmlns:a16="http://schemas.microsoft.com/office/drawing/2014/main" id="{1C62531F-5ED6-45AB-973B-5A526EBB11BD}"/>
                    </a:ext>
                  </a:extLst>
                </p:cNvPr>
                <p:cNvPicPr/>
                <p:nvPr/>
              </p:nvPicPr>
              <p:blipFill>
                <a:blip r:embed="rId59"/>
                <a:stretch>
                  <a:fillRect/>
                </a:stretch>
              </p:blipFill>
              <p:spPr>
                <a:xfrm>
                  <a:off x="6015473" y="2660612"/>
                  <a:ext cx="957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Ink 57">
                  <a:extLst>
                    <a:ext uri="{FF2B5EF4-FFF2-40B4-BE49-F238E27FC236}">
                      <a16:creationId xmlns:a16="http://schemas.microsoft.com/office/drawing/2014/main" xmlns="" id="{0C9C109D-2762-1702-BE14-783A2F91C404}"/>
                    </a:ext>
                  </a:extLst>
                </p14:cNvPr>
                <p14:cNvContentPartPr/>
                <p14:nvPr/>
              </p14:nvContentPartPr>
              <p14:xfrm>
                <a:off x="6124913" y="2743052"/>
                <a:ext cx="484920" cy="175320"/>
              </p14:xfrm>
            </p:contentPart>
          </mc:Choice>
          <mc:Fallback xmlns="">
            <p:pic>
              <p:nvPicPr>
                <p:cNvPr id="58" name="Ink 57">
                  <a:extLst>
                    <a:ext uri="{FF2B5EF4-FFF2-40B4-BE49-F238E27FC236}">
                      <a16:creationId xmlns:a16="http://schemas.microsoft.com/office/drawing/2014/main" id="{0C9C109D-2762-1702-BE14-783A2F91C404}"/>
                    </a:ext>
                  </a:extLst>
                </p:cNvPr>
                <p:cNvPicPr/>
                <p:nvPr/>
              </p:nvPicPr>
              <p:blipFill>
                <a:blip r:embed="rId61"/>
                <a:stretch>
                  <a:fillRect/>
                </a:stretch>
              </p:blipFill>
              <p:spPr>
                <a:xfrm>
                  <a:off x="6109793" y="2727932"/>
                  <a:ext cx="515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Ink 58">
                  <a:extLst>
                    <a:ext uri="{FF2B5EF4-FFF2-40B4-BE49-F238E27FC236}">
                      <a16:creationId xmlns:a16="http://schemas.microsoft.com/office/drawing/2014/main" xmlns="" id="{16A0125D-4CEC-5C88-82DF-386A3A5C064F}"/>
                    </a:ext>
                  </a:extLst>
                </p14:cNvPr>
                <p14:cNvContentPartPr/>
                <p14:nvPr/>
              </p14:nvContentPartPr>
              <p14:xfrm>
                <a:off x="6501473" y="2675732"/>
                <a:ext cx="25200" cy="13680"/>
              </p14:xfrm>
            </p:contentPart>
          </mc:Choice>
          <mc:Fallback xmlns="">
            <p:pic>
              <p:nvPicPr>
                <p:cNvPr id="59" name="Ink 58">
                  <a:extLst>
                    <a:ext uri="{FF2B5EF4-FFF2-40B4-BE49-F238E27FC236}">
                      <a16:creationId xmlns:a16="http://schemas.microsoft.com/office/drawing/2014/main" id="{16A0125D-4CEC-5C88-82DF-386A3A5C064F}"/>
                    </a:ext>
                  </a:extLst>
                </p:cNvPr>
                <p:cNvPicPr/>
                <p:nvPr/>
              </p:nvPicPr>
              <p:blipFill>
                <a:blip r:embed="rId63"/>
                <a:stretch>
                  <a:fillRect/>
                </a:stretch>
              </p:blipFill>
              <p:spPr>
                <a:xfrm>
                  <a:off x="6486353" y="2660612"/>
                  <a:ext cx="554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0" name="Ink 59">
                  <a:extLst>
                    <a:ext uri="{FF2B5EF4-FFF2-40B4-BE49-F238E27FC236}">
                      <a16:creationId xmlns:a16="http://schemas.microsoft.com/office/drawing/2014/main" xmlns="" id="{376C6CC0-BEF5-F18B-FDB2-1D17D4BFBD9C}"/>
                    </a:ext>
                  </a:extLst>
                </p14:cNvPr>
                <p14:cNvContentPartPr/>
                <p14:nvPr/>
              </p14:nvContentPartPr>
              <p14:xfrm>
                <a:off x="6622433" y="2622092"/>
                <a:ext cx="471240" cy="390240"/>
              </p14:xfrm>
            </p:contentPart>
          </mc:Choice>
          <mc:Fallback xmlns="">
            <p:pic>
              <p:nvPicPr>
                <p:cNvPr id="60" name="Ink 59">
                  <a:extLst>
                    <a:ext uri="{FF2B5EF4-FFF2-40B4-BE49-F238E27FC236}">
                      <a16:creationId xmlns:a16="http://schemas.microsoft.com/office/drawing/2014/main" id="{376C6CC0-BEF5-F18B-FDB2-1D17D4BFBD9C}"/>
                    </a:ext>
                  </a:extLst>
                </p:cNvPr>
                <p:cNvPicPr/>
                <p:nvPr/>
              </p:nvPicPr>
              <p:blipFill>
                <a:blip r:embed="rId65"/>
                <a:stretch>
                  <a:fillRect/>
                </a:stretch>
              </p:blipFill>
              <p:spPr>
                <a:xfrm>
                  <a:off x="6607313" y="2606612"/>
                  <a:ext cx="50184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1" name="Ink 60">
                  <a:extLst>
                    <a:ext uri="{FF2B5EF4-FFF2-40B4-BE49-F238E27FC236}">
                      <a16:creationId xmlns:a16="http://schemas.microsoft.com/office/drawing/2014/main" xmlns="" id="{1718E7FF-16A8-DC80-FF2C-11EB9047F5B3}"/>
                    </a:ext>
                  </a:extLst>
                </p14:cNvPr>
                <p14:cNvContentPartPr/>
                <p14:nvPr/>
              </p14:nvContentPartPr>
              <p14:xfrm>
                <a:off x="6945353" y="2749172"/>
                <a:ext cx="231120" cy="124560"/>
              </p14:xfrm>
            </p:contentPart>
          </mc:Choice>
          <mc:Fallback xmlns="">
            <p:pic>
              <p:nvPicPr>
                <p:cNvPr id="61" name="Ink 60">
                  <a:extLst>
                    <a:ext uri="{FF2B5EF4-FFF2-40B4-BE49-F238E27FC236}">
                      <a16:creationId xmlns:a16="http://schemas.microsoft.com/office/drawing/2014/main" id="{1718E7FF-16A8-DC80-FF2C-11EB9047F5B3}"/>
                    </a:ext>
                  </a:extLst>
                </p:cNvPr>
                <p:cNvPicPr/>
                <p:nvPr/>
              </p:nvPicPr>
              <p:blipFill>
                <a:blip r:embed="rId67"/>
                <a:stretch>
                  <a:fillRect/>
                </a:stretch>
              </p:blipFill>
              <p:spPr>
                <a:xfrm>
                  <a:off x="6929873" y="2733692"/>
                  <a:ext cx="2617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2" name="Ink 61">
                  <a:extLst>
                    <a:ext uri="{FF2B5EF4-FFF2-40B4-BE49-F238E27FC236}">
                      <a16:creationId xmlns:a16="http://schemas.microsoft.com/office/drawing/2014/main" xmlns="" id="{7FC21BB1-48CA-AF46-F15B-736B3A294A85}"/>
                    </a:ext>
                  </a:extLst>
                </p14:cNvPr>
                <p14:cNvContentPartPr/>
                <p14:nvPr/>
              </p14:nvContentPartPr>
              <p14:xfrm>
                <a:off x="7119953" y="2683292"/>
                <a:ext cx="17640" cy="29520"/>
              </p14:xfrm>
            </p:contentPart>
          </mc:Choice>
          <mc:Fallback xmlns="">
            <p:pic>
              <p:nvPicPr>
                <p:cNvPr id="62" name="Ink 61">
                  <a:extLst>
                    <a:ext uri="{FF2B5EF4-FFF2-40B4-BE49-F238E27FC236}">
                      <a16:creationId xmlns:a16="http://schemas.microsoft.com/office/drawing/2014/main" id="{7FC21BB1-48CA-AF46-F15B-736B3A294A85}"/>
                    </a:ext>
                  </a:extLst>
                </p:cNvPr>
                <p:cNvPicPr/>
                <p:nvPr/>
              </p:nvPicPr>
              <p:blipFill>
                <a:blip r:embed="rId69"/>
                <a:stretch>
                  <a:fillRect/>
                </a:stretch>
              </p:blipFill>
              <p:spPr>
                <a:xfrm>
                  <a:off x="7104833" y="2668172"/>
                  <a:ext cx="482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3" name="Ink 62">
                  <a:extLst>
                    <a:ext uri="{FF2B5EF4-FFF2-40B4-BE49-F238E27FC236}">
                      <a16:creationId xmlns:a16="http://schemas.microsoft.com/office/drawing/2014/main" xmlns="" id="{041B8525-4623-04BA-C2C6-CF7091804929}"/>
                    </a:ext>
                  </a:extLst>
                </p14:cNvPr>
                <p14:cNvContentPartPr/>
                <p14:nvPr/>
              </p14:nvContentPartPr>
              <p14:xfrm>
                <a:off x="7200593" y="2735492"/>
                <a:ext cx="297000" cy="143640"/>
              </p14:xfrm>
            </p:contentPart>
          </mc:Choice>
          <mc:Fallback xmlns="">
            <p:pic>
              <p:nvPicPr>
                <p:cNvPr id="63" name="Ink 62">
                  <a:extLst>
                    <a:ext uri="{FF2B5EF4-FFF2-40B4-BE49-F238E27FC236}">
                      <a16:creationId xmlns:a16="http://schemas.microsoft.com/office/drawing/2014/main" id="{041B8525-4623-04BA-C2C6-CF7091804929}"/>
                    </a:ext>
                  </a:extLst>
                </p:cNvPr>
                <p:cNvPicPr/>
                <p:nvPr/>
              </p:nvPicPr>
              <p:blipFill>
                <a:blip r:embed="rId71"/>
                <a:stretch>
                  <a:fillRect/>
                </a:stretch>
              </p:blipFill>
              <p:spPr>
                <a:xfrm>
                  <a:off x="7185473" y="2720372"/>
                  <a:ext cx="327240" cy="174240"/>
                </a:xfrm>
                <a:prstGeom prst="rect">
                  <a:avLst/>
                </a:prstGeom>
              </p:spPr>
            </p:pic>
          </mc:Fallback>
        </mc:AlternateContent>
      </p:grpSp>
      <p:grpSp>
        <p:nvGrpSpPr>
          <p:cNvPr id="68" name="Group 67">
            <a:extLst>
              <a:ext uri="{FF2B5EF4-FFF2-40B4-BE49-F238E27FC236}">
                <a16:creationId xmlns:a16="http://schemas.microsoft.com/office/drawing/2014/main" xmlns="" id="{A909F730-09A9-9EB1-C230-92E08F7FC43C}"/>
              </a:ext>
            </a:extLst>
          </p:cNvPr>
          <p:cNvGrpSpPr/>
          <p:nvPr/>
        </p:nvGrpSpPr>
        <p:grpSpPr>
          <a:xfrm>
            <a:off x="7698113" y="2944651"/>
            <a:ext cx="282960" cy="225720"/>
            <a:chOff x="7698113" y="2716052"/>
            <a:chExt cx="282960" cy="225720"/>
          </a:xfrm>
        </p:grpSpPr>
        <mc:AlternateContent xmlns:mc="http://schemas.openxmlformats.org/markup-compatibility/2006" xmlns:p14="http://schemas.microsoft.com/office/powerpoint/2010/main">
          <mc:Choice Requires="p14">
            <p:contentPart p14:bwMode="auto" r:id="rId72">
              <p14:nvContentPartPr>
                <p14:cNvPr id="65" name="Ink 64">
                  <a:extLst>
                    <a:ext uri="{FF2B5EF4-FFF2-40B4-BE49-F238E27FC236}">
                      <a16:creationId xmlns:a16="http://schemas.microsoft.com/office/drawing/2014/main" xmlns="" id="{D0CB5BC1-CEBC-6D46-A783-2373B5CF5647}"/>
                    </a:ext>
                  </a:extLst>
                </p14:cNvPr>
                <p14:cNvContentPartPr/>
                <p14:nvPr/>
              </p14:nvContentPartPr>
              <p14:xfrm>
                <a:off x="7698113" y="2783372"/>
                <a:ext cx="175320" cy="14040"/>
              </p14:xfrm>
            </p:contentPart>
          </mc:Choice>
          <mc:Fallback xmlns="">
            <p:pic>
              <p:nvPicPr>
                <p:cNvPr id="65" name="Ink 64">
                  <a:extLst>
                    <a:ext uri="{FF2B5EF4-FFF2-40B4-BE49-F238E27FC236}">
                      <a16:creationId xmlns:a16="http://schemas.microsoft.com/office/drawing/2014/main" id="{D0CB5BC1-CEBC-6D46-A783-2373B5CF5647}"/>
                    </a:ext>
                  </a:extLst>
                </p:cNvPr>
                <p:cNvPicPr/>
                <p:nvPr/>
              </p:nvPicPr>
              <p:blipFill>
                <a:blip r:embed="rId73"/>
                <a:stretch>
                  <a:fillRect/>
                </a:stretch>
              </p:blipFill>
              <p:spPr>
                <a:xfrm>
                  <a:off x="7682993" y="2768252"/>
                  <a:ext cx="2055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6" name="Ink 65">
                  <a:extLst>
                    <a:ext uri="{FF2B5EF4-FFF2-40B4-BE49-F238E27FC236}">
                      <a16:creationId xmlns:a16="http://schemas.microsoft.com/office/drawing/2014/main" xmlns="" id="{290E647F-031E-99AE-FAA7-604843F56297}"/>
                    </a:ext>
                  </a:extLst>
                </p14:cNvPr>
                <p14:cNvContentPartPr/>
                <p14:nvPr/>
              </p14:nvContentPartPr>
              <p14:xfrm>
                <a:off x="7698113" y="2864012"/>
                <a:ext cx="203040" cy="2160"/>
              </p14:xfrm>
            </p:contentPart>
          </mc:Choice>
          <mc:Fallback xmlns="">
            <p:pic>
              <p:nvPicPr>
                <p:cNvPr id="66" name="Ink 65">
                  <a:extLst>
                    <a:ext uri="{FF2B5EF4-FFF2-40B4-BE49-F238E27FC236}">
                      <a16:creationId xmlns:a16="http://schemas.microsoft.com/office/drawing/2014/main" id="{290E647F-031E-99AE-FAA7-604843F56297}"/>
                    </a:ext>
                  </a:extLst>
                </p:cNvPr>
                <p:cNvPicPr/>
                <p:nvPr/>
              </p:nvPicPr>
              <p:blipFill>
                <a:blip r:embed="rId75"/>
                <a:stretch>
                  <a:fillRect/>
                </a:stretch>
              </p:blipFill>
              <p:spPr>
                <a:xfrm>
                  <a:off x="7682993" y="2848892"/>
                  <a:ext cx="2336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7" name="Ink 66">
                  <a:extLst>
                    <a:ext uri="{FF2B5EF4-FFF2-40B4-BE49-F238E27FC236}">
                      <a16:creationId xmlns:a16="http://schemas.microsoft.com/office/drawing/2014/main" xmlns="" id="{7A3835C2-A0CB-EC8D-CB1F-CB32D78AD5B1}"/>
                    </a:ext>
                  </a:extLst>
                </p14:cNvPr>
                <p14:cNvContentPartPr/>
                <p14:nvPr/>
              </p14:nvContentPartPr>
              <p14:xfrm>
                <a:off x="7792433" y="2716052"/>
                <a:ext cx="188640" cy="225720"/>
              </p14:xfrm>
            </p:contentPart>
          </mc:Choice>
          <mc:Fallback xmlns="">
            <p:pic>
              <p:nvPicPr>
                <p:cNvPr id="67" name="Ink 66">
                  <a:extLst>
                    <a:ext uri="{FF2B5EF4-FFF2-40B4-BE49-F238E27FC236}">
                      <a16:creationId xmlns:a16="http://schemas.microsoft.com/office/drawing/2014/main" id="{7A3835C2-A0CB-EC8D-CB1F-CB32D78AD5B1}"/>
                    </a:ext>
                  </a:extLst>
                </p:cNvPr>
                <p:cNvPicPr/>
                <p:nvPr/>
              </p:nvPicPr>
              <p:blipFill>
                <a:blip r:embed="rId77"/>
                <a:stretch>
                  <a:fillRect/>
                </a:stretch>
              </p:blipFill>
              <p:spPr>
                <a:xfrm>
                  <a:off x="7777313" y="2700932"/>
                  <a:ext cx="219240" cy="256320"/>
                </a:xfrm>
                <a:prstGeom prst="rect">
                  <a:avLst/>
                </a:prstGeom>
              </p:spPr>
            </p:pic>
          </mc:Fallback>
        </mc:AlternateContent>
      </p:grpSp>
      <p:grpSp>
        <p:nvGrpSpPr>
          <p:cNvPr id="75" name="Group 74">
            <a:extLst>
              <a:ext uri="{FF2B5EF4-FFF2-40B4-BE49-F238E27FC236}">
                <a16:creationId xmlns:a16="http://schemas.microsoft.com/office/drawing/2014/main" xmlns="" id="{CB881519-AD46-5A10-A91A-9D4A6086D7F7}"/>
              </a:ext>
            </a:extLst>
          </p:cNvPr>
          <p:cNvGrpSpPr/>
          <p:nvPr/>
        </p:nvGrpSpPr>
        <p:grpSpPr>
          <a:xfrm>
            <a:off x="8209313" y="2850691"/>
            <a:ext cx="1114560" cy="497880"/>
            <a:chOff x="8209313" y="2622092"/>
            <a:chExt cx="1114560" cy="497880"/>
          </a:xfrm>
        </p:grpSpPr>
        <mc:AlternateContent xmlns:mc="http://schemas.openxmlformats.org/markup-compatibility/2006" xmlns:p14="http://schemas.microsoft.com/office/powerpoint/2010/main">
          <mc:Choice Requires="p14">
            <p:contentPart p14:bwMode="auto" r:id="rId78">
              <p14:nvContentPartPr>
                <p14:cNvPr id="69" name="Ink 68">
                  <a:extLst>
                    <a:ext uri="{FF2B5EF4-FFF2-40B4-BE49-F238E27FC236}">
                      <a16:creationId xmlns:a16="http://schemas.microsoft.com/office/drawing/2014/main" xmlns="" id="{805A3ED3-8C08-A320-9106-B2788106BD68}"/>
                    </a:ext>
                  </a:extLst>
                </p14:cNvPr>
                <p14:cNvContentPartPr/>
                <p14:nvPr/>
              </p14:nvContentPartPr>
              <p14:xfrm>
                <a:off x="8209313" y="2635412"/>
                <a:ext cx="31680" cy="208800"/>
              </p14:xfrm>
            </p:contentPart>
          </mc:Choice>
          <mc:Fallback xmlns="">
            <p:pic>
              <p:nvPicPr>
                <p:cNvPr id="69" name="Ink 68">
                  <a:extLst>
                    <a:ext uri="{FF2B5EF4-FFF2-40B4-BE49-F238E27FC236}">
                      <a16:creationId xmlns:a16="http://schemas.microsoft.com/office/drawing/2014/main" id="{805A3ED3-8C08-A320-9106-B2788106BD68}"/>
                    </a:ext>
                  </a:extLst>
                </p:cNvPr>
                <p:cNvPicPr/>
                <p:nvPr/>
              </p:nvPicPr>
              <p:blipFill>
                <a:blip r:embed="rId79"/>
                <a:stretch>
                  <a:fillRect/>
                </a:stretch>
              </p:blipFill>
              <p:spPr>
                <a:xfrm>
                  <a:off x="8193833" y="2620292"/>
                  <a:ext cx="622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0" name="Ink 69">
                  <a:extLst>
                    <a:ext uri="{FF2B5EF4-FFF2-40B4-BE49-F238E27FC236}">
                      <a16:creationId xmlns:a16="http://schemas.microsoft.com/office/drawing/2014/main" xmlns="" id="{EBA0543E-BDF2-AF46-289D-06FC89469647}"/>
                    </a:ext>
                  </a:extLst>
                </p14:cNvPr>
                <p14:cNvContentPartPr/>
                <p14:nvPr/>
              </p14:nvContentPartPr>
              <p14:xfrm>
                <a:off x="8222633" y="2675732"/>
                <a:ext cx="336600" cy="195840"/>
              </p14:xfrm>
            </p:contentPart>
          </mc:Choice>
          <mc:Fallback xmlns="">
            <p:pic>
              <p:nvPicPr>
                <p:cNvPr id="70" name="Ink 69">
                  <a:extLst>
                    <a:ext uri="{FF2B5EF4-FFF2-40B4-BE49-F238E27FC236}">
                      <a16:creationId xmlns:a16="http://schemas.microsoft.com/office/drawing/2014/main" id="{EBA0543E-BDF2-AF46-289D-06FC89469647}"/>
                    </a:ext>
                  </a:extLst>
                </p:cNvPr>
                <p:cNvPicPr/>
                <p:nvPr/>
              </p:nvPicPr>
              <p:blipFill>
                <a:blip r:embed="rId81"/>
                <a:stretch>
                  <a:fillRect/>
                </a:stretch>
              </p:blipFill>
              <p:spPr>
                <a:xfrm>
                  <a:off x="8207513" y="2660612"/>
                  <a:ext cx="3672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1" name="Ink 70">
                  <a:extLst>
                    <a:ext uri="{FF2B5EF4-FFF2-40B4-BE49-F238E27FC236}">
                      <a16:creationId xmlns:a16="http://schemas.microsoft.com/office/drawing/2014/main" xmlns="" id="{DE405139-90D9-9A8E-5BD6-512CD3AC1DCE}"/>
                    </a:ext>
                  </a:extLst>
                </p14:cNvPr>
                <p14:cNvContentPartPr/>
                <p14:nvPr/>
              </p14:nvContentPartPr>
              <p14:xfrm>
                <a:off x="8540153" y="2716412"/>
                <a:ext cx="7920" cy="11880"/>
              </p14:xfrm>
            </p:contentPart>
          </mc:Choice>
          <mc:Fallback xmlns="">
            <p:pic>
              <p:nvPicPr>
                <p:cNvPr id="71" name="Ink 70">
                  <a:extLst>
                    <a:ext uri="{FF2B5EF4-FFF2-40B4-BE49-F238E27FC236}">
                      <a16:creationId xmlns:a16="http://schemas.microsoft.com/office/drawing/2014/main" id="{DE405139-90D9-9A8E-5BD6-512CD3AC1DCE}"/>
                    </a:ext>
                  </a:extLst>
                </p:cNvPr>
                <p:cNvPicPr/>
                <p:nvPr/>
              </p:nvPicPr>
              <p:blipFill>
                <a:blip r:embed="rId83"/>
                <a:stretch>
                  <a:fillRect/>
                </a:stretch>
              </p:blipFill>
              <p:spPr>
                <a:xfrm>
                  <a:off x="8525033" y="2701292"/>
                  <a:ext cx="381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2" name="Ink 71">
                  <a:extLst>
                    <a:ext uri="{FF2B5EF4-FFF2-40B4-BE49-F238E27FC236}">
                      <a16:creationId xmlns:a16="http://schemas.microsoft.com/office/drawing/2014/main" xmlns="" id="{767EAD15-710F-D9BA-91FE-0AB057F1ABFC}"/>
                    </a:ext>
                  </a:extLst>
                </p14:cNvPr>
                <p14:cNvContentPartPr/>
                <p14:nvPr/>
              </p14:nvContentPartPr>
              <p14:xfrm>
                <a:off x="8605313" y="2756372"/>
                <a:ext cx="158760" cy="363600"/>
              </p14:xfrm>
            </p:contentPart>
          </mc:Choice>
          <mc:Fallback xmlns="">
            <p:pic>
              <p:nvPicPr>
                <p:cNvPr id="72" name="Ink 71">
                  <a:extLst>
                    <a:ext uri="{FF2B5EF4-FFF2-40B4-BE49-F238E27FC236}">
                      <a16:creationId xmlns:a16="http://schemas.microsoft.com/office/drawing/2014/main" id="{767EAD15-710F-D9BA-91FE-0AB057F1ABFC}"/>
                    </a:ext>
                  </a:extLst>
                </p:cNvPr>
                <p:cNvPicPr/>
                <p:nvPr/>
              </p:nvPicPr>
              <p:blipFill>
                <a:blip r:embed="rId85"/>
                <a:stretch>
                  <a:fillRect/>
                </a:stretch>
              </p:blipFill>
              <p:spPr>
                <a:xfrm>
                  <a:off x="8589833" y="2741252"/>
                  <a:ext cx="18936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3" name="Ink 72">
                  <a:extLst>
                    <a:ext uri="{FF2B5EF4-FFF2-40B4-BE49-F238E27FC236}">
                      <a16:creationId xmlns:a16="http://schemas.microsoft.com/office/drawing/2014/main" xmlns="" id="{742D1CFA-A091-FE3F-B804-D672815A8213}"/>
                    </a:ext>
                  </a:extLst>
                </p14:cNvPr>
                <p14:cNvContentPartPr/>
                <p14:nvPr/>
              </p14:nvContentPartPr>
              <p14:xfrm>
                <a:off x="8774153" y="2622092"/>
                <a:ext cx="173880" cy="289800"/>
              </p14:xfrm>
            </p:contentPart>
          </mc:Choice>
          <mc:Fallback xmlns="">
            <p:pic>
              <p:nvPicPr>
                <p:cNvPr id="73" name="Ink 72">
                  <a:extLst>
                    <a:ext uri="{FF2B5EF4-FFF2-40B4-BE49-F238E27FC236}">
                      <a16:creationId xmlns:a16="http://schemas.microsoft.com/office/drawing/2014/main" id="{742D1CFA-A091-FE3F-B804-D672815A8213}"/>
                    </a:ext>
                  </a:extLst>
                </p:cNvPr>
                <p:cNvPicPr/>
                <p:nvPr/>
              </p:nvPicPr>
              <p:blipFill>
                <a:blip r:embed="rId87"/>
                <a:stretch>
                  <a:fillRect/>
                </a:stretch>
              </p:blipFill>
              <p:spPr>
                <a:xfrm>
                  <a:off x="8758673" y="2606612"/>
                  <a:ext cx="20412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4" name="Ink 73">
                  <a:extLst>
                    <a:ext uri="{FF2B5EF4-FFF2-40B4-BE49-F238E27FC236}">
                      <a16:creationId xmlns:a16="http://schemas.microsoft.com/office/drawing/2014/main" xmlns="" id="{1FE0BC7F-ECA6-7B4B-C8DE-91D956C8C9C6}"/>
                    </a:ext>
                  </a:extLst>
                </p14:cNvPr>
                <p14:cNvContentPartPr/>
                <p14:nvPr/>
              </p14:nvContentPartPr>
              <p14:xfrm>
                <a:off x="8948753" y="2716052"/>
                <a:ext cx="375120" cy="161640"/>
              </p14:xfrm>
            </p:contentPart>
          </mc:Choice>
          <mc:Fallback xmlns="">
            <p:pic>
              <p:nvPicPr>
                <p:cNvPr id="74" name="Ink 73">
                  <a:extLst>
                    <a:ext uri="{FF2B5EF4-FFF2-40B4-BE49-F238E27FC236}">
                      <a16:creationId xmlns:a16="http://schemas.microsoft.com/office/drawing/2014/main" id="{1FE0BC7F-ECA6-7B4B-C8DE-91D956C8C9C6}"/>
                    </a:ext>
                  </a:extLst>
                </p:cNvPr>
                <p:cNvPicPr/>
                <p:nvPr/>
              </p:nvPicPr>
              <p:blipFill>
                <a:blip r:embed="rId89"/>
                <a:stretch>
                  <a:fillRect/>
                </a:stretch>
              </p:blipFill>
              <p:spPr>
                <a:xfrm>
                  <a:off x="8933633" y="2700932"/>
                  <a:ext cx="405360" cy="192240"/>
                </a:xfrm>
                <a:prstGeom prst="rect">
                  <a:avLst/>
                </a:prstGeom>
              </p:spPr>
            </p:pic>
          </mc:Fallback>
        </mc:AlternateContent>
      </p:grpSp>
      <p:grpSp>
        <p:nvGrpSpPr>
          <p:cNvPr id="91" name="Group 90">
            <a:extLst>
              <a:ext uri="{FF2B5EF4-FFF2-40B4-BE49-F238E27FC236}">
                <a16:creationId xmlns:a16="http://schemas.microsoft.com/office/drawing/2014/main" xmlns="" id="{33C29641-91EB-3329-AA28-535364018F01}"/>
              </a:ext>
            </a:extLst>
          </p:cNvPr>
          <p:cNvGrpSpPr/>
          <p:nvPr/>
        </p:nvGrpSpPr>
        <p:grpSpPr>
          <a:xfrm>
            <a:off x="9601793" y="2823691"/>
            <a:ext cx="2154960" cy="286200"/>
            <a:chOff x="9601793" y="2595092"/>
            <a:chExt cx="2154960" cy="286200"/>
          </a:xfrm>
        </p:grpSpPr>
        <mc:AlternateContent xmlns:mc="http://schemas.openxmlformats.org/markup-compatibility/2006" xmlns:p14="http://schemas.microsoft.com/office/powerpoint/2010/main">
          <mc:Choice Requires="p14">
            <p:contentPart p14:bwMode="auto" r:id="rId90">
              <p14:nvContentPartPr>
                <p14:cNvPr id="76" name="Ink 75">
                  <a:extLst>
                    <a:ext uri="{FF2B5EF4-FFF2-40B4-BE49-F238E27FC236}">
                      <a16:creationId xmlns:a16="http://schemas.microsoft.com/office/drawing/2014/main" xmlns="" id="{9B2467BE-6499-6005-4575-B563CE4C8BDA}"/>
                    </a:ext>
                  </a:extLst>
                </p14:cNvPr>
                <p14:cNvContentPartPr/>
                <p14:nvPr/>
              </p14:nvContentPartPr>
              <p14:xfrm>
                <a:off x="9601793" y="2595092"/>
                <a:ext cx="340200" cy="282600"/>
              </p14:xfrm>
            </p:contentPart>
          </mc:Choice>
          <mc:Fallback xmlns="">
            <p:pic>
              <p:nvPicPr>
                <p:cNvPr id="76" name="Ink 75">
                  <a:extLst>
                    <a:ext uri="{FF2B5EF4-FFF2-40B4-BE49-F238E27FC236}">
                      <a16:creationId xmlns:a16="http://schemas.microsoft.com/office/drawing/2014/main" id="{9B2467BE-6499-6005-4575-B563CE4C8BDA}"/>
                    </a:ext>
                  </a:extLst>
                </p:cNvPr>
                <p:cNvPicPr/>
                <p:nvPr/>
              </p:nvPicPr>
              <p:blipFill>
                <a:blip r:embed="rId91"/>
                <a:stretch>
                  <a:fillRect/>
                </a:stretch>
              </p:blipFill>
              <p:spPr>
                <a:xfrm>
                  <a:off x="9586673" y="2579972"/>
                  <a:ext cx="37044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7" name="Ink 76">
                  <a:extLst>
                    <a:ext uri="{FF2B5EF4-FFF2-40B4-BE49-F238E27FC236}">
                      <a16:creationId xmlns:a16="http://schemas.microsoft.com/office/drawing/2014/main" xmlns="" id="{D667CA55-55F2-C214-8BCA-DBFD1E2D54CA}"/>
                    </a:ext>
                  </a:extLst>
                </p14:cNvPr>
                <p14:cNvContentPartPr/>
                <p14:nvPr/>
              </p14:nvContentPartPr>
              <p14:xfrm>
                <a:off x="9876833" y="2662412"/>
                <a:ext cx="13680" cy="28440"/>
              </p14:xfrm>
            </p:contentPart>
          </mc:Choice>
          <mc:Fallback xmlns="">
            <p:pic>
              <p:nvPicPr>
                <p:cNvPr id="77" name="Ink 76">
                  <a:extLst>
                    <a:ext uri="{FF2B5EF4-FFF2-40B4-BE49-F238E27FC236}">
                      <a16:creationId xmlns:a16="http://schemas.microsoft.com/office/drawing/2014/main" id="{D667CA55-55F2-C214-8BCA-DBFD1E2D54CA}"/>
                    </a:ext>
                  </a:extLst>
                </p:cNvPr>
                <p:cNvPicPr/>
                <p:nvPr/>
              </p:nvPicPr>
              <p:blipFill>
                <a:blip r:embed="rId93"/>
                <a:stretch>
                  <a:fillRect/>
                </a:stretch>
              </p:blipFill>
              <p:spPr>
                <a:xfrm>
                  <a:off x="9861353" y="2646932"/>
                  <a:ext cx="442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8" name="Ink 77">
                  <a:extLst>
                    <a:ext uri="{FF2B5EF4-FFF2-40B4-BE49-F238E27FC236}">
                      <a16:creationId xmlns:a16="http://schemas.microsoft.com/office/drawing/2014/main" xmlns="" id="{A86CDB00-7575-0C6C-256E-A8EAE91BD8B5}"/>
                    </a:ext>
                  </a:extLst>
                </p14:cNvPr>
                <p14:cNvContentPartPr/>
                <p14:nvPr/>
              </p14:nvContentPartPr>
              <p14:xfrm>
                <a:off x="9970793" y="2595092"/>
                <a:ext cx="223920" cy="269280"/>
              </p14:xfrm>
            </p:contentPart>
          </mc:Choice>
          <mc:Fallback xmlns="">
            <p:pic>
              <p:nvPicPr>
                <p:cNvPr id="78" name="Ink 77">
                  <a:extLst>
                    <a:ext uri="{FF2B5EF4-FFF2-40B4-BE49-F238E27FC236}">
                      <a16:creationId xmlns:a16="http://schemas.microsoft.com/office/drawing/2014/main" id="{A86CDB00-7575-0C6C-256E-A8EAE91BD8B5}"/>
                    </a:ext>
                  </a:extLst>
                </p:cNvPr>
                <p:cNvPicPr/>
                <p:nvPr/>
              </p:nvPicPr>
              <p:blipFill>
                <a:blip r:embed="rId95"/>
                <a:stretch>
                  <a:fillRect/>
                </a:stretch>
              </p:blipFill>
              <p:spPr>
                <a:xfrm>
                  <a:off x="9955673" y="2579972"/>
                  <a:ext cx="25416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9" name="Ink 78">
                  <a:extLst>
                    <a:ext uri="{FF2B5EF4-FFF2-40B4-BE49-F238E27FC236}">
                      <a16:creationId xmlns:a16="http://schemas.microsoft.com/office/drawing/2014/main" xmlns="" id="{BD6983FE-0122-EAAC-7F14-4C655C44CEC4}"/>
                    </a:ext>
                  </a:extLst>
                </p14:cNvPr>
                <p14:cNvContentPartPr/>
                <p14:nvPr/>
              </p14:nvContentPartPr>
              <p14:xfrm>
                <a:off x="10199393" y="2716052"/>
                <a:ext cx="120600" cy="157680"/>
              </p14:xfrm>
            </p:contentPart>
          </mc:Choice>
          <mc:Fallback xmlns="">
            <p:pic>
              <p:nvPicPr>
                <p:cNvPr id="79" name="Ink 78">
                  <a:extLst>
                    <a:ext uri="{FF2B5EF4-FFF2-40B4-BE49-F238E27FC236}">
                      <a16:creationId xmlns:a16="http://schemas.microsoft.com/office/drawing/2014/main" id="{BD6983FE-0122-EAAC-7F14-4C655C44CEC4}"/>
                    </a:ext>
                  </a:extLst>
                </p:cNvPr>
                <p:cNvPicPr/>
                <p:nvPr/>
              </p:nvPicPr>
              <p:blipFill>
                <a:blip r:embed="rId97"/>
                <a:stretch>
                  <a:fillRect/>
                </a:stretch>
              </p:blipFill>
              <p:spPr>
                <a:xfrm>
                  <a:off x="10184273" y="2700932"/>
                  <a:ext cx="1512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0" name="Ink 79">
                  <a:extLst>
                    <a:ext uri="{FF2B5EF4-FFF2-40B4-BE49-F238E27FC236}">
                      <a16:creationId xmlns:a16="http://schemas.microsoft.com/office/drawing/2014/main" xmlns="" id="{19635662-FBB3-2D1E-5608-F880670C7D4A}"/>
                    </a:ext>
                  </a:extLst>
                </p14:cNvPr>
                <p14:cNvContentPartPr/>
                <p14:nvPr/>
              </p14:nvContentPartPr>
              <p14:xfrm>
                <a:off x="10387673" y="2743052"/>
                <a:ext cx="146520" cy="135000"/>
              </p14:xfrm>
            </p:contentPart>
          </mc:Choice>
          <mc:Fallback xmlns="">
            <p:pic>
              <p:nvPicPr>
                <p:cNvPr id="80" name="Ink 79">
                  <a:extLst>
                    <a:ext uri="{FF2B5EF4-FFF2-40B4-BE49-F238E27FC236}">
                      <a16:creationId xmlns:a16="http://schemas.microsoft.com/office/drawing/2014/main" id="{19635662-FBB3-2D1E-5608-F880670C7D4A}"/>
                    </a:ext>
                  </a:extLst>
                </p:cNvPr>
                <p:cNvPicPr/>
                <p:nvPr/>
              </p:nvPicPr>
              <p:blipFill>
                <a:blip r:embed="rId99"/>
                <a:stretch>
                  <a:fillRect/>
                </a:stretch>
              </p:blipFill>
              <p:spPr>
                <a:xfrm>
                  <a:off x="10372553" y="2727932"/>
                  <a:ext cx="1771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1" name="Ink 80">
                  <a:extLst>
                    <a:ext uri="{FF2B5EF4-FFF2-40B4-BE49-F238E27FC236}">
                      <a16:creationId xmlns:a16="http://schemas.microsoft.com/office/drawing/2014/main" xmlns="" id="{EC157523-4BA4-9995-58B4-5AE89A8EFE19}"/>
                    </a:ext>
                  </a:extLst>
                </p14:cNvPr>
                <p14:cNvContentPartPr/>
                <p14:nvPr/>
              </p14:nvContentPartPr>
              <p14:xfrm>
                <a:off x="10562633" y="2622092"/>
                <a:ext cx="41400" cy="242280"/>
              </p14:xfrm>
            </p:contentPart>
          </mc:Choice>
          <mc:Fallback xmlns="">
            <p:pic>
              <p:nvPicPr>
                <p:cNvPr id="81" name="Ink 80">
                  <a:extLst>
                    <a:ext uri="{FF2B5EF4-FFF2-40B4-BE49-F238E27FC236}">
                      <a16:creationId xmlns:a16="http://schemas.microsoft.com/office/drawing/2014/main" id="{EC157523-4BA4-9995-58B4-5AE89A8EFE19}"/>
                    </a:ext>
                  </a:extLst>
                </p:cNvPr>
                <p:cNvPicPr/>
                <p:nvPr/>
              </p:nvPicPr>
              <p:blipFill>
                <a:blip r:embed="rId101"/>
                <a:stretch>
                  <a:fillRect/>
                </a:stretch>
              </p:blipFill>
              <p:spPr>
                <a:xfrm>
                  <a:off x="10547153" y="2606612"/>
                  <a:ext cx="7200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2" name="Ink 81">
                  <a:extLst>
                    <a:ext uri="{FF2B5EF4-FFF2-40B4-BE49-F238E27FC236}">
                      <a16:creationId xmlns:a16="http://schemas.microsoft.com/office/drawing/2014/main" xmlns="" id="{6B999D61-7E56-7D12-AAB8-E56B2834C5FD}"/>
                    </a:ext>
                  </a:extLst>
                </p14:cNvPr>
                <p14:cNvContentPartPr/>
                <p14:nvPr/>
              </p14:nvContentPartPr>
              <p14:xfrm>
                <a:off x="10543193" y="2743052"/>
                <a:ext cx="245160" cy="138240"/>
              </p14:xfrm>
            </p:contentPart>
          </mc:Choice>
          <mc:Fallback xmlns="">
            <p:pic>
              <p:nvPicPr>
                <p:cNvPr id="82" name="Ink 81">
                  <a:extLst>
                    <a:ext uri="{FF2B5EF4-FFF2-40B4-BE49-F238E27FC236}">
                      <a16:creationId xmlns:a16="http://schemas.microsoft.com/office/drawing/2014/main" id="{6B999D61-7E56-7D12-AAB8-E56B2834C5FD}"/>
                    </a:ext>
                  </a:extLst>
                </p:cNvPr>
                <p:cNvPicPr/>
                <p:nvPr/>
              </p:nvPicPr>
              <p:blipFill>
                <a:blip r:embed="rId103"/>
                <a:stretch>
                  <a:fillRect/>
                </a:stretch>
              </p:blipFill>
              <p:spPr>
                <a:xfrm>
                  <a:off x="10528073" y="2727932"/>
                  <a:ext cx="2754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3" name="Ink 82">
                  <a:extLst>
                    <a:ext uri="{FF2B5EF4-FFF2-40B4-BE49-F238E27FC236}">
                      <a16:creationId xmlns:a16="http://schemas.microsoft.com/office/drawing/2014/main" xmlns="" id="{4CFE6604-6D1C-36A6-5741-CA8AD825D186}"/>
                    </a:ext>
                  </a:extLst>
                </p14:cNvPr>
                <p14:cNvContentPartPr/>
                <p14:nvPr/>
              </p14:nvContentPartPr>
              <p14:xfrm>
                <a:off x="10737233" y="2675732"/>
                <a:ext cx="16560" cy="21240"/>
              </p14:xfrm>
            </p:contentPart>
          </mc:Choice>
          <mc:Fallback xmlns="">
            <p:pic>
              <p:nvPicPr>
                <p:cNvPr id="83" name="Ink 82">
                  <a:extLst>
                    <a:ext uri="{FF2B5EF4-FFF2-40B4-BE49-F238E27FC236}">
                      <a16:creationId xmlns:a16="http://schemas.microsoft.com/office/drawing/2014/main" id="{4CFE6604-6D1C-36A6-5741-CA8AD825D186}"/>
                    </a:ext>
                  </a:extLst>
                </p:cNvPr>
                <p:cNvPicPr/>
                <p:nvPr/>
              </p:nvPicPr>
              <p:blipFill>
                <a:blip r:embed="rId105"/>
                <a:stretch>
                  <a:fillRect/>
                </a:stretch>
              </p:blipFill>
              <p:spPr>
                <a:xfrm>
                  <a:off x="10722113" y="2660612"/>
                  <a:ext cx="468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4" name="Ink 83">
                  <a:extLst>
                    <a:ext uri="{FF2B5EF4-FFF2-40B4-BE49-F238E27FC236}">
                      <a16:creationId xmlns:a16="http://schemas.microsoft.com/office/drawing/2014/main" xmlns="" id="{42BBBC83-5F67-34E0-C3AE-42D335EF46B9}"/>
                    </a:ext>
                  </a:extLst>
                </p14:cNvPr>
                <p14:cNvContentPartPr/>
                <p14:nvPr/>
              </p14:nvContentPartPr>
              <p14:xfrm>
                <a:off x="10817873" y="2756372"/>
                <a:ext cx="148320" cy="121320"/>
              </p14:xfrm>
            </p:contentPart>
          </mc:Choice>
          <mc:Fallback xmlns="">
            <p:pic>
              <p:nvPicPr>
                <p:cNvPr id="84" name="Ink 83">
                  <a:extLst>
                    <a:ext uri="{FF2B5EF4-FFF2-40B4-BE49-F238E27FC236}">
                      <a16:creationId xmlns:a16="http://schemas.microsoft.com/office/drawing/2014/main" id="{42BBBC83-5F67-34E0-C3AE-42D335EF46B9}"/>
                    </a:ext>
                  </a:extLst>
                </p:cNvPr>
                <p:cNvPicPr/>
                <p:nvPr/>
              </p:nvPicPr>
              <p:blipFill>
                <a:blip r:embed="rId107"/>
                <a:stretch>
                  <a:fillRect/>
                </a:stretch>
              </p:blipFill>
              <p:spPr>
                <a:xfrm>
                  <a:off x="10802753" y="2741252"/>
                  <a:ext cx="1789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6" name="Ink 85">
                  <a:extLst>
                    <a:ext uri="{FF2B5EF4-FFF2-40B4-BE49-F238E27FC236}">
                      <a16:creationId xmlns:a16="http://schemas.microsoft.com/office/drawing/2014/main" xmlns="" id="{3A8A01A9-BBF4-E8C3-197F-18B9ED942A21}"/>
                    </a:ext>
                  </a:extLst>
                </p14:cNvPr>
                <p14:cNvContentPartPr/>
                <p14:nvPr/>
              </p14:nvContentPartPr>
              <p14:xfrm>
                <a:off x="11154113" y="2716052"/>
                <a:ext cx="114480" cy="148320"/>
              </p14:xfrm>
            </p:contentPart>
          </mc:Choice>
          <mc:Fallback xmlns="">
            <p:pic>
              <p:nvPicPr>
                <p:cNvPr id="86" name="Ink 85">
                  <a:extLst>
                    <a:ext uri="{FF2B5EF4-FFF2-40B4-BE49-F238E27FC236}">
                      <a16:creationId xmlns:a16="http://schemas.microsoft.com/office/drawing/2014/main" id="{3A8A01A9-BBF4-E8C3-197F-18B9ED942A21}"/>
                    </a:ext>
                  </a:extLst>
                </p:cNvPr>
                <p:cNvPicPr/>
                <p:nvPr/>
              </p:nvPicPr>
              <p:blipFill>
                <a:blip r:embed="rId109"/>
                <a:stretch>
                  <a:fillRect/>
                </a:stretch>
              </p:blipFill>
              <p:spPr>
                <a:xfrm>
                  <a:off x="11138993" y="2700932"/>
                  <a:ext cx="1450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7" name="Ink 86">
                  <a:extLst>
                    <a:ext uri="{FF2B5EF4-FFF2-40B4-BE49-F238E27FC236}">
                      <a16:creationId xmlns:a16="http://schemas.microsoft.com/office/drawing/2014/main" xmlns="" id="{01015AA5-F455-6819-170D-5E62EC38B2BD}"/>
                    </a:ext>
                  </a:extLst>
                </p14:cNvPr>
                <p14:cNvContentPartPr/>
                <p14:nvPr/>
              </p14:nvContentPartPr>
              <p14:xfrm>
                <a:off x="11288753" y="2689412"/>
                <a:ext cx="336600" cy="161640"/>
              </p14:xfrm>
            </p:contentPart>
          </mc:Choice>
          <mc:Fallback xmlns="">
            <p:pic>
              <p:nvPicPr>
                <p:cNvPr id="87" name="Ink 86">
                  <a:extLst>
                    <a:ext uri="{FF2B5EF4-FFF2-40B4-BE49-F238E27FC236}">
                      <a16:creationId xmlns:a16="http://schemas.microsoft.com/office/drawing/2014/main" id="{01015AA5-F455-6819-170D-5E62EC38B2BD}"/>
                    </a:ext>
                  </a:extLst>
                </p:cNvPr>
                <p:cNvPicPr/>
                <p:nvPr/>
              </p:nvPicPr>
              <p:blipFill>
                <a:blip r:embed="rId111"/>
                <a:stretch>
                  <a:fillRect/>
                </a:stretch>
              </p:blipFill>
              <p:spPr>
                <a:xfrm>
                  <a:off x="11273273" y="2673932"/>
                  <a:ext cx="3672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8" name="Ink 87">
                  <a:extLst>
                    <a:ext uri="{FF2B5EF4-FFF2-40B4-BE49-F238E27FC236}">
                      <a16:creationId xmlns:a16="http://schemas.microsoft.com/office/drawing/2014/main" xmlns="" id="{FE0FCFA0-13DA-5354-5F9D-674B30888201}"/>
                    </a:ext>
                  </a:extLst>
                </p14:cNvPr>
                <p14:cNvContentPartPr/>
                <p14:nvPr/>
              </p14:nvContentPartPr>
              <p14:xfrm>
                <a:off x="11597993" y="2635412"/>
                <a:ext cx="55800" cy="201600"/>
              </p14:xfrm>
            </p:contentPart>
          </mc:Choice>
          <mc:Fallback xmlns="">
            <p:pic>
              <p:nvPicPr>
                <p:cNvPr id="88" name="Ink 87">
                  <a:extLst>
                    <a:ext uri="{FF2B5EF4-FFF2-40B4-BE49-F238E27FC236}">
                      <a16:creationId xmlns:a16="http://schemas.microsoft.com/office/drawing/2014/main" id="{FE0FCFA0-13DA-5354-5F9D-674B30888201}"/>
                    </a:ext>
                  </a:extLst>
                </p:cNvPr>
                <p:cNvPicPr/>
                <p:nvPr/>
              </p:nvPicPr>
              <p:blipFill>
                <a:blip r:embed="rId113"/>
                <a:stretch>
                  <a:fillRect/>
                </a:stretch>
              </p:blipFill>
              <p:spPr>
                <a:xfrm>
                  <a:off x="11582513" y="2620292"/>
                  <a:ext cx="860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9" name="Ink 88">
                  <a:extLst>
                    <a:ext uri="{FF2B5EF4-FFF2-40B4-BE49-F238E27FC236}">
                      <a16:creationId xmlns:a16="http://schemas.microsoft.com/office/drawing/2014/main" xmlns="" id="{6A19A7EA-88D0-C850-BF0D-5E507AA61564}"/>
                    </a:ext>
                  </a:extLst>
                </p14:cNvPr>
                <p14:cNvContentPartPr/>
                <p14:nvPr/>
              </p14:nvContentPartPr>
              <p14:xfrm>
                <a:off x="11591873" y="2756372"/>
                <a:ext cx="90000" cy="23760"/>
              </p14:xfrm>
            </p:contentPart>
          </mc:Choice>
          <mc:Fallback xmlns="">
            <p:pic>
              <p:nvPicPr>
                <p:cNvPr id="89" name="Ink 88">
                  <a:extLst>
                    <a:ext uri="{FF2B5EF4-FFF2-40B4-BE49-F238E27FC236}">
                      <a16:creationId xmlns:a16="http://schemas.microsoft.com/office/drawing/2014/main" id="{6A19A7EA-88D0-C850-BF0D-5E507AA61564}"/>
                    </a:ext>
                  </a:extLst>
                </p:cNvPr>
                <p:cNvPicPr/>
                <p:nvPr/>
              </p:nvPicPr>
              <p:blipFill>
                <a:blip r:embed="rId115"/>
                <a:stretch>
                  <a:fillRect/>
                </a:stretch>
              </p:blipFill>
              <p:spPr>
                <a:xfrm>
                  <a:off x="11576753" y="2741252"/>
                  <a:ext cx="1206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0" name="Ink 89">
                  <a:extLst>
                    <a:ext uri="{FF2B5EF4-FFF2-40B4-BE49-F238E27FC236}">
                      <a16:creationId xmlns:a16="http://schemas.microsoft.com/office/drawing/2014/main" xmlns="" id="{E6CFAEF7-BCB9-551B-6E89-0DF32541DCCC}"/>
                    </a:ext>
                  </a:extLst>
                </p14:cNvPr>
                <p14:cNvContentPartPr/>
                <p14:nvPr/>
              </p14:nvContentPartPr>
              <p14:xfrm>
                <a:off x="11745953" y="2796692"/>
                <a:ext cx="10800" cy="3960"/>
              </p14:xfrm>
            </p:contentPart>
          </mc:Choice>
          <mc:Fallback xmlns="">
            <p:pic>
              <p:nvPicPr>
                <p:cNvPr id="90" name="Ink 89">
                  <a:extLst>
                    <a:ext uri="{FF2B5EF4-FFF2-40B4-BE49-F238E27FC236}">
                      <a16:creationId xmlns:a16="http://schemas.microsoft.com/office/drawing/2014/main" id="{E6CFAEF7-BCB9-551B-6E89-0DF32541DCCC}"/>
                    </a:ext>
                  </a:extLst>
                </p:cNvPr>
                <p:cNvPicPr/>
                <p:nvPr/>
              </p:nvPicPr>
              <p:blipFill>
                <a:blip r:embed="rId117"/>
                <a:stretch>
                  <a:fillRect/>
                </a:stretch>
              </p:blipFill>
              <p:spPr>
                <a:xfrm>
                  <a:off x="11730473" y="2781572"/>
                  <a:ext cx="41400" cy="34560"/>
                </a:xfrm>
                <a:prstGeom prst="rect">
                  <a:avLst/>
                </a:prstGeom>
              </p:spPr>
            </p:pic>
          </mc:Fallback>
        </mc:AlternateContent>
      </p:grpSp>
      <p:grpSp>
        <p:nvGrpSpPr>
          <p:cNvPr id="102" name="Group 101">
            <a:extLst>
              <a:ext uri="{FF2B5EF4-FFF2-40B4-BE49-F238E27FC236}">
                <a16:creationId xmlns:a16="http://schemas.microsoft.com/office/drawing/2014/main" xmlns="" id="{92354CEE-F5DD-02E4-718F-D2BBA9C83690}"/>
              </a:ext>
            </a:extLst>
          </p:cNvPr>
          <p:cNvGrpSpPr/>
          <p:nvPr/>
        </p:nvGrpSpPr>
        <p:grpSpPr>
          <a:xfrm>
            <a:off x="1929473" y="5580211"/>
            <a:ext cx="1524600" cy="417240"/>
            <a:chOff x="1929473" y="5351612"/>
            <a:chExt cx="1524600" cy="417240"/>
          </a:xfrm>
        </p:grpSpPr>
        <mc:AlternateContent xmlns:mc="http://schemas.openxmlformats.org/markup-compatibility/2006" xmlns:p14="http://schemas.microsoft.com/office/powerpoint/2010/main">
          <mc:Choice Requires="p14">
            <p:contentPart p14:bwMode="auto" r:id="rId118">
              <p14:nvContentPartPr>
                <p14:cNvPr id="92" name="Ink 91">
                  <a:extLst>
                    <a:ext uri="{FF2B5EF4-FFF2-40B4-BE49-F238E27FC236}">
                      <a16:creationId xmlns:a16="http://schemas.microsoft.com/office/drawing/2014/main" xmlns="" id="{656D379D-DFC5-F8DD-5616-2F6A826F8D59}"/>
                    </a:ext>
                  </a:extLst>
                </p14:cNvPr>
                <p14:cNvContentPartPr/>
                <p14:nvPr/>
              </p14:nvContentPartPr>
              <p14:xfrm>
                <a:off x="1929473" y="5418932"/>
                <a:ext cx="30240" cy="201600"/>
              </p14:xfrm>
            </p:contentPart>
          </mc:Choice>
          <mc:Fallback xmlns="">
            <p:pic>
              <p:nvPicPr>
                <p:cNvPr id="92" name="Ink 91">
                  <a:extLst>
                    <a:ext uri="{FF2B5EF4-FFF2-40B4-BE49-F238E27FC236}">
                      <a16:creationId xmlns:a16="http://schemas.microsoft.com/office/drawing/2014/main" id="{656D379D-DFC5-F8DD-5616-2F6A826F8D59}"/>
                    </a:ext>
                  </a:extLst>
                </p:cNvPr>
                <p:cNvPicPr/>
                <p:nvPr/>
              </p:nvPicPr>
              <p:blipFill>
                <a:blip r:embed="rId119"/>
                <a:stretch>
                  <a:fillRect/>
                </a:stretch>
              </p:blipFill>
              <p:spPr>
                <a:xfrm>
                  <a:off x="1914353" y="5403812"/>
                  <a:ext cx="608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3" name="Ink 92">
                  <a:extLst>
                    <a:ext uri="{FF2B5EF4-FFF2-40B4-BE49-F238E27FC236}">
                      <a16:creationId xmlns:a16="http://schemas.microsoft.com/office/drawing/2014/main" xmlns="" id="{E0319E10-5F3D-A00A-0148-CD1BD3538530}"/>
                    </a:ext>
                  </a:extLst>
                </p14:cNvPr>
                <p14:cNvContentPartPr/>
                <p14:nvPr/>
              </p14:nvContentPartPr>
              <p14:xfrm>
                <a:off x="1942793" y="5432612"/>
                <a:ext cx="287280" cy="189360"/>
              </p14:xfrm>
            </p:contentPart>
          </mc:Choice>
          <mc:Fallback xmlns="">
            <p:pic>
              <p:nvPicPr>
                <p:cNvPr id="93" name="Ink 92">
                  <a:extLst>
                    <a:ext uri="{FF2B5EF4-FFF2-40B4-BE49-F238E27FC236}">
                      <a16:creationId xmlns:a16="http://schemas.microsoft.com/office/drawing/2014/main" id="{E0319E10-5F3D-A00A-0148-CD1BD3538530}"/>
                    </a:ext>
                  </a:extLst>
                </p:cNvPr>
                <p:cNvPicPr/>
                <p:nvPr/>
              </p:nvPicPr>
              <p:blipFill>
                <a:blip r:embed="rId121"/>
                <a:stretch>
                  <a:fillRect/>
                </a:stretch>
              </p:blipFill>
              <p:spPr>
                <a:xfrm>
                  <a:off x="1927673" y="5417132"/>
                  <a:ext cx="3178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4" name="Ink 93">
                  <a:extLst>
                    <a:ext uri="{FF2B5EF4-FFF2-40B4-BE49-F238E27FC236}">
                      <a16:creationId xmlns:a16="http://schemas.microsoft.com/office/drawing/2014/main" xmlns="" id="{4765233F-64A7-E693-0BFF-10B30C04D6AE}"/>
                    </a:ext>
                  </a:extLst>
                </p14:cNvPr>
                <p14:cNvContentPartPr/>
                <p14:nvPr/>
              </p14:nvContentPartPr>
              <p14:xfrm>
                <a:off x="2211713" y="5513252"/>
                <a:ext cx="10800" cy="2520"/>
              </p14:xfrm>
            </p:contentPart>
          </mc:Choice>
          <mc:Fallback xmlns="">
            <p:pic>
              <p:nvPicPr>
                <p:cNvPr id="94" name="Ink 93">
                  <a:extLst>
                    <a:ext uri="{FF2B5EF4-FFF2-40B4-BE49-F238E27FC236}">
                      <a16:creationId xmlns:a16="http://schemas.microsoft.com/office/drawing/2014/main" id="{4765233F-64A7-E693-0BFF-10B30C04D6AE}"/>
                    </a:ext>
                  </a:extLst>
                </p:cNvPr>
                <p:cNvPicPr/>
                <p:nvPr/>
              </p:nvPicPr>
              <p:blipFill>
                <a:blip r:embed="rId123"/>
                <a:stretch>
                  <a:fillRect/>
                </a:stretch>
              </p:blipFill>
              <p:spPr>
                <a:xfrm>
                  <a:off x="2196593" y="5497772"/>
                  <a:ext cx="414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5" name="Ink 94">
                  <a:extLst>
                    <a:ext uri="{FF2B5EF4-FFF2-40B4-BE49-F238E27FC236}">
                      <a16:creationId xmlns:a16="http://schemas.microsoft.com/office/drawing/2014/main" xmlns="" id="{36F530F2-4718-3EC8-816C-A0E97B19722E}"/>
                    </a:ext>
                  </a:extLst>
                </p14:cNvPr>
                <p14:cNvContentPartPr/>
                <p14:nvPr/>
              </p14:nvContentPartPr>
              <p14:xfrm>
                <a:off x="2252033" y="5486252"/>
                <a:ext cx="108720" cy="282600"/>
              </p14:xfrm>
            </p:contentPart>
          </mc:Choice>
          <mc:Fallback xmlns="">
            <p:pic>
              <p:nvPicPr>
                <p:cNvPr id="95" name="Ink 94">
                  <a:extLst>
                    <a:ext uri="{FF2B5EF4-FFF2-40B4-BE49-F238E27FC236}">
                      <a16:creationId xmlns:a16="http://schemas.microsoft.com/office/drawing/2014/main" id="{36F530F2-4718-3EC8-816C-A0E97B19722E}"/>
                    </a:ext>
                  </a:extLst>
                </p:cNvPr>
                <p:cNvPicPr/>
                <p:nvPr/>
              </p:nvPicPr>
              <p:blipFill>
                <a:blip r:embed="rId125"/>
                <a:stretch>
                  <a:fillRect/>
                </a:stretch>
              </p:blipFill>
              <p:spPr>
                <a:xfrm>
                  <a:off x="2236913" y="5471132"/>
                  <a:ext cx="13932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6" name="Ink 95">
                  <a:extLst>
                    <a:ext uri="{FF2B5EF4-FFF2-40B4-BE49-F238E27FC236}">
                      <a16:creationId xmlns:a16="http://schemas.microsoft.com/office/drawing/2014/main" xmlns="" id="{21EFCA72-468B-C027-551E-392BD57D91CE}"/>
                    </a:ext>
                  </a:extLst>
                </p14:cNvPr>
                <p14:cNvContentPartPr/>
                <p14:nvPr/>
              </p14:nvContentPartPr>
              <p14:xfrm>
                <a:off x="2373353" y="5351612"/>
                <a:ext cx="189720" cy="266760"/>
              </p14:xfrm>
            </p:contentPart>
          </mc:Choice>
          <mc:Fallback xmlns="">
            <p:pic>
              <p:nvPicPr>
                <p:cNvPr id="96" name="Ink 95">
                  <a:extLst>
                    <a:ext uri="{FF2B5EF4-FFF2-40B4-BE49-F238E27FC236}">
                      <a16:creationId xmlns:a16="http://schemas.microsoft.com/office/drawing/2014/main" id="{21EFCA72-468B-C027-551E-392BD57D91CE}"/>
                    </a:ext>
                  </a:extLst>
                </p:cNvPr>
                <p:cNvPicPr/>
                <p:nvPr/>
              </p:nvPicPr>
              <p:blipFill>
                <a:blip r:embed="rId127"/>
                <a:stretch>
                  <a:fillRect/>
                </a:stretch>
              </p:blipFill>
              <p:spPr>
                <a:xfrm>
                  <a:off x="2357873" y="5336492"/>
                  <a:ext cx="2203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7" name="Ink 96">
                  <a:extLst>
                    <a:ext uri="{FF2B5EF4-FFF2-40B4-BE49-F238E27FC236}">
                      <a16:creationId xmlns:a16="http://schemas.microsoft.com/office/drawing/2014/main" xmlns="" id="{D19F7A10-F8A6-C8AD-731E-2FBE66FAD260}"/>
                    </a:ext>
                  </a:extLst>
                </p14:cNvPr>
                <p14:cNvContentPartPr/>
                <p14:nvPr/>
              </p14:nvContentPartPr>
              <p14:xfrm>
                <a:off x="2588273" y="5486252"/>
                <a:ext cx="307440" cy="124920"/>
              </p14:xfrm>
            </p:contentPart>
          </mc:Choice>
          <mc:Fallback xmlns="">
            <p:pic>
              <p:nvPicPr>
                <p:cNvPr id="97" name="Ink 96">
                  <a:extLst>
                    <a:ext uri="{FF2B5EF4-FFF2-40B4-BE49-F238E27FC236}">
                      <a16:creationId xmlns:a16="http://schemas.microsoft.com/office/drawing/2014/main" id="{D19F7A10-F8A6-C8AD-731E-2FBE66FAD260}"/>
                    </a:ext>
                  </a:extLst>
                </p:cNvPr>
                <p:cNvPicPr/>
                <p:nvPr/>
              </p:nvPicPr>
              <p:blipFill>
                <a:blip r:embed="rId129"/>
                <a:stretch>
                  <a:fillRect/>
                </a:stretch>
              </p:blipFill>
              <p:spPr>
                <a:xfrm>
                  <a:off x="2573153" y="5471132"/>
                  <a:ext cx="3376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9" name="Ink 98">
                  <a:extLst>
                    <a:ext uri="{FF2B5EF4-FFF2-40B4-BE49-F238E27FC236}">
                      <a16:creationId xmlns:a16="http://schemas.microsoft.com/office/drawing/2014/main" xmlns="" id="{79E4D1AA-84E4-4FDB-1FF9-5B3370E0E60E}"/>
                    </a:ext>
                  </a:extLst>
                </p14:cNvPr>
                <p14:cNvContentPartPr/>
                <p14:nvPr/>
              </p14:nvContentPartPr>
              <p14:xfrm>
                <a:off x="3045473" y="5405612"/>
                <a:ext cx="241920" cy="201960"/>
              </p14:xfrm>
            </p:contentPart>
          </mc:Choice>
          <mc:Fallback xmlns="">
            <p:pic>
              <p:nvPicPr>
                <p:cNvPr id="99" name="Ink 98">
                  <a:extLst>
                    <a:ext uri="{FF2B5EF4-FFF2-40B4-BE49-F238E27FC236}">
                      <a16:creationId xmlns:a16="http://schemas.microsoft.com/office/drawing/2014/main" id="{79E4D1AA-84E4-4FDB-1FF9-5B3370E0E60E}"/>
                    </a:ext>
                  </a:extLst>
                </p:cNvPr>
                <p:cNvPicPr/>
                <p:nvPr/>
              </p:nvPicPr>
              <p:blipFill>
                <a:blip r:embed="rId131"/>
                <a:stretch>
                  <a:fillRect/>
                </a:stretch>
              </p:blipFill>
              <p:spPr>
                <a:xfrm>
                  <a:off x="3030353" y="5390132"/>
                  <a:ext cx="27216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0" name="Ink 99">
                  <a:extLst>
                    <a:ext uri="{FF2B5EF4-FFF2-40B4-BE49-F238E27FC236}">
                      <a16:creationId xmlns:a16="http://schemas.microsoft.com/office/drawing/2014/main" xmlns="" id="{7EBD36C9-5C0F-B513-FAF1-1FF2121E29B6}"/>
                    </a:ext>
                  </a:extLst>
                </p14:cNvPr>
                <p14:cNvContentPartPr/>
                <p14:nvPr/>
              </p14:nvContentPartPr>
              <p14:xfrm>
                <a:off x="3072473" y="5418932"/>
                <a:ext cx="150480" cy="201960"/>
              </p14:xfrm>
            </p:contentPart>
          </mc:Choice>
          <mc:Fallback xmlns="">
            <p:pic>
              <p:nvPicPr>
                <p:cNvPr id="100" name="Ink 99">
                  <a:extLst>
                    <a:ext uri="{FF2B5EF4-FFF2-40B4-BE49-F238E27FC236}">
                      <a16:creationId xmlns:a16="http://schemas.microsoft.com/office/drawing/2014/main" id="{7EBD36C9-5C0F-B513-FAF1-1FF2121E29B6}"/>
                    </a:ext>
                  </a:extLst>
                </p:cNvPr>
                <p:cNvPicPr/>
                <p:nvPr/>
              </p:nvPicPr>
              <p:blipFill>
                <a:blip r:embed="rId133"/>
                <a:stretch>
                  <a:fillRect/>
                </a:stretch>
              </p:blipFill>
              <p:spPr>
                <a:xfrm>
                  <a:off x="3057353" y="5403812"/>
                  <a:ext cx="1810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1" name="Ink 100">
                  <a:extLst>
                    <a:ext uri="{FF2B5EF4-FFF2-40B4-BE49-F238E27FC236}">
                      <a16:creationId xmlns:a16="http://schemas.microsoft.com/office/drawing/2014/main" xmlns="" id="{2408557C-7994-5589-BEF6-5E2C21407325}"/>
                    </a:ext>
                  </a:extLst>
                </p14:cNvPr>
                <p14:cNvContentPartPr/>
                <p14:nvPr/>
              </p14:nvContentPartPr>
              <p14:xfrm>
                <a:off x="3301073" y="5559332"/>
                <a:ext cx="153000" cy="88560"/>
              </p14:xfrm>
            </p:contentPart>
          </mc:Choice>
          <mc:Fallback xmlns="">
            <p:pic>
              <p:nvPicPr>
                <p:cNvPr id="101" name="Ink 100">
                  <a:extLst>
                    <a:ext uri="{FF2B5EF4-FFF2-40B4-BE49-F238E27FC236}">
                      <a16:creationId xmlns:a16="http://schemas.microsoft.com/office/drawing/2014/main" id="{2408557C-7994-5589-BEF6-5E2C21407325}"/>
                    </a:ext>
                  </a:extLst>
                </p:cNvPr>
                <p:cNvPicPr/>
                <p:nvPr/>
              </p:nvPicPr>
              <p:blipFill>
                <a:blip r:embed="rId135"/>
                <a:stretch>
                  <a:fillRect/>
                </a:stretch>
              </p:blipFill>
              <p:spPr>
                <a:xfrm>
                  <a:off x="3285953" y="5544212"/>
                  <a:ext cx="183600" cy="119160"/>
                </a:xfrm>
                <a:prstGeom prst="rect">
                  <a:avLst/>
                </a:prstGeom>
              </p:spPr>
            </p:pic>
          </mc:Fallback>
        </mc:AlternateContent>
      </p:grpSp>
      <p:grpSp>
        <p:nvGrpSpPr>
          <p:cNvPr id="106" name="Group 105">
            <a:extLst>
              <a:ext uri="{FF2B5EF4-FFF2-40B4-BE49-F238E27FC236}">
                <a16:creationId xmlns:a16="http://schemas.microsoft.com/office/drawing/2014/main" xmlns="" id="{B030C401-8336-2E22-CA1B-C7D89114EE65}"/>
              </a:ext>
            </a:extLst>
          </p:cNvPr>
          <p:cNvGrpSpPr/>
          <p:nvPr/>
        </p:nvGrpSpPr>
        <p:grpSpPr>
          <a:xfrm>
            <a:off x="3690953" y="5620531"/>
            <a:ext cx="269280" cy="227160"/>
            <a:chOff x="3690953" y="5391932"/>
            <a:chExt cx="269280" cy="227160"/>
          </a:xfrm>
        </p:grpSpPr>
        <mc:AlternateContent xmlns:mc="http://schemas.openxmlformats.org/markup-compatibility/2006" xmlns:p14="http://schemas.microsoft.com/office/powerpoint/2010/main">
          <mc:Choice Requires="p14">
            <p:contentPart p14:bwMode="auto" r:id="rId136">
              <p14:nvContentPartPr>
                <p14:cNvPr id="103" name="Ink 102">
                  <a:extLst>
                    <a:ext uri="{FF2B5EF4-FFF2-40B4-BE49-F238E27FC236}">
                      <a16:creationId xmlns:a16="http://schemas.microsoft.com/office/drawing/2014/main" xmlns="" id="{8838C93E-1EBA-F906-180E-5FA09E6CF310}"/>
                    </a:ext>
                  </a:extLst>
                </p14:cNvPr>
                <p14:cNvContentPartPr/>
                <p14:nvPr/>
              </p14:nvContentPartPr>
              <p14:xfrm>
                <a:off x="3690953" y="5459252"/>
                <a:ext cx="201960" cy="27000"/>
              </p14:xfrm>
            </p:contentPart>
          </mc:Choice>
          <mc:Fallback xmlns="">
            <p:pic>
              <p:nvPicPr>
                <p:cNvPr id="103" name="Ink 102">
                  <a:extLst>
                    <a:ext uri="{FF2B5EF4-FFF2-40B4-BE49-F238E27FC236}">
                      <a16:creationId xmlns:a16="http://schemas.microsoft.com/office/drawing/2014/main" id="{8838C93E-1EBA-F906-180E-5FA09E6CF310}"/>
                    </a:ext>
                  </a:extLst>
                </p:cNvPr>
                <p:cNvPicPr/>
                <p:nvPr/>
              </p:nvPicPr>
              <p:blipFill>
                <a:blip r:embed="rId137"/>
                <a:stretch>
                  <a:fillRect/>
                </a:stretch>
              </p:blipFill>
              <p:spPr>
                <a:xfrm>
                  <a:off x="3675833" y="5444132"/>
                  <a:ext cx="2325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4" name="Ink 103">
                  <a:extLst>
                    <a:ext uri="{FF2B5EF4-FFF2-40B4-BE49-F238E27FC236}">
                      <a16:creationId xmlns:a16="http://schemas.microsoft.com/office/drawing/2014/main" xmlns="" id="{D156209D-8057-37CD-8825-BE4C13C627FF}"/>
                    </a:ext>
                  </a:extLst>
                </p14:cNvPr>
                <p14:cNvContentPartPr/>
                <p14:nvPr/>
              </p14:nvContentPartPr>
              <p14:xfrm>
                <a:off x="3744953" y="5513252"/>
                <a:ext cx="188640" cy="37080"/>
              </p14:xfrm>
            </p:contentPart>
          </mc:Choice>
          <mc:Fallback xmlns="">
            <p:pic>
              <p:nvPicPr>
                <p:cNvPr id="104" name="Ink 103">
                  <a:extLst>
                    <a:ext uri="{FF2B5EF4-FFF2-40B4-BE49-F238E27FC236}">
                      <a16:creationId xmlns:a16="http://schemas.microsoft.com/office/drawing/2014/main" id="{D156209D-8057-37CD-8825-BE4C13C627FF}"/>
                    </a:ext>
                  </a:extLst>
                </p:cNvPr>
                <p:cNvPicPr/>
                <p:nvPr/>
              </p:nvPicPr>
              <p:blipFill>
                <a:blip r:embed="rId139"/>
                <a:stretch>
                  <a:fillRect/>
                </a:stretch>
              </p:blipFill>
              <p:spPr>
                <a:xfrm>
                  <a:off x="3729473" y="5497772"/>
                  <a:ext cx="2192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5" name="Ink 104">
                  <a:extLst>
                    <a:ext uri="{FF2B5EF4-FFF2-40B4-BE49-F238E27FC236}">
                      <a16:creationId xmlns:a16="http://schemas.microsoft.com/office/drawing/2014/main" xmlns="" id="{6E31F65E-8E47-157C-C3DF-AEFC45259490}"/>
                    </a:ext>
                  </a:extLst>
                </p14:cNvPr>
                <p14:cNvContentPartPr/>
                <p14:nvPr/>
              </p14:nvContentPartPr>
              <p14:xfrm>
                <a:off x="3811913" y="5391932"/>
                <a:ext cx="148320" cy="227160"/>
              </p14:xfrm>
            </p:contentPart>
          </mc:Choice>
          <mc:Fallback xmlns="">
            <p:pic>
              <p:nvPicPr>
                <p:cNvPr id="105" name="Ink 104">
                  <a:extLst>
                    <a:ext uri="{FF2B5EF4-FFF2-40B4-BE49-F238E27FC236}">
                      <a16:creationId xmlns:a16="http://schemas.microsoft.com/office/drawing/2014/main" id="{6E31F65E-8E47-157C-C3DF-AEFC45259490}"/>
                    </a:ext>
                  </a:extLst>
                </p:cNvPr>
                <p:cNvPicPr/>
                <p:nvPr/>
              </p:nvPicPr>
              <p:blipFill>
                <a:blip r:embed="rId141"/>
                <a:stretch>
                  <a:fillRect/>
                </a:stretch>
              </p:blipFill>
              <p:spPr>
                <a:xfrm>
                  <a:off x="3796793" y="5376812"/>
                  <a:ext cx="178920" cy="257760"/>
                </a:xfrm>
                <a:prstGeom prst="rect">
                  <a:avLst/>
                </a:prstGeom>
              </p:spPr>
            </p:pic>
          </mc:Fallback>
        </mc:AlternateContent>
      </p:grpSp>
      <p:grpSp>
        <p:nvGrpSpPr>
          <p:cNvPr id="113" name="Group 112">
            <a:extLst>
              <a:ext uri="{FF2B5EF4-FFF2-40B4-BE49-F238E27FC236}">
                <a16:creationId xmlns:a16="http://schemas.microsoft.com/office/drawing/2014/main" xmlns="" id="{E63F4A2D-77E6-80D5-D84E-011B50F18299}"/>
              </a:ext>
            </a:extLst>
          </p:cNvPr>
          <p:cNvGrpSpPr/>
          <p:nvPr/>
        </p:nvGrpSpPr>
        <p:grpSpPr>
          <a:xfrm>
            <a:off x="4215473" y="5526571"/>
            <a:ext cx="1002600" cy="403560"/>
            <a:chOff x="4215473" y="5297972"/>
            <a:chExt cx="1002600" cy="403560"/>
          </a:xfrm>
        </p:grpSpPr>
        <mc:AlternateContent xmlns:mc="http://schemas.openxmlformats.org/markup-compatibility/2006" xmlns:p14="http://schemas.microsoft.com/office/powerpoint/2010/main">
          <mc:Choice Requires="p14">
            <p:contentPart p14:bwMode="auto" r:id="rId142">
              <p14:nvContentPartPr>
                <p14:cNvPr id="107" name="Ink 106">
                  <a:extLst>
                    <a:ext uri="{FF2B5EF4-FFF2-40B4-BE49-F238E27FC236}">
                      <a16:creationId xmlns:a16="http://schemas.microsoft.com/office/drawing/2014/main" xmlns="" id="{D2084EE4-70EA-CC96-5740-7E2B37C8A238}"/>
                    </a:ext>
                  </a:extLst>
                </p14:cNvPr>
                <p14:cNvContentPartPr/>
                <p14:nvPr/>
              </p14:nvContentPartPr>
              <p14:xfrm>
                <a:off x="4215473" y="5324972"/>
                <a:ext cx="47880" cy="210600"/>
              </p14:xfrm>
            </p:contentPart>
          </mc:Choice>
          <mc:Fallback xmlns="">
            <p:pic>
              <p:nvPicPr>
                <p:cNvPr id="107" name="Ink 106">
                  <a:extLst>
                    <a:ext uri="{FF2B5EF4-FFF2-40B4-BE49-F238E27FC236}">
                      <a16:creationId xmlns:a16="http://schemas.microsoft.com/office/drawing/2014/main" id="{D2084EE4-70EA-CC96-5740-7E2B37C8A238}"/>
                    </a:ext>
                  </a:extLst>
                </p:cNvPr>
                <p:cNvPicPr/>
                <p:nvPr/>
              </p:nvPicPr>
              <p:blipFill>
                <a:blip r:embed="rId143"/>
                <a:stretch>
                  <a:fillRect/>
                </a:stretch>
              </p:blipFill>
              <p:spPr>
                <a:xfrm>
                  <a:off x="4200353" y="5309492"/>
                  <a:ext cx="7812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8" name="Ink 107">
                  <a:extLst>
                    <a:ext uri="{FF2B5EF4-FFF2-40B4-BE49-F238E27FC236}">
                      <a16:creationId xmlns:a16="http://schemas.microsoft.com/office/drawing/2014/main" xmlns="" id="{AB1E5C44-F329-9F35-EFDA-32B6A09EB884}"/>
                    </a:ext>
                  </a:extLst>
                </p14:cNvPr>
                <p14:cNvContentPartPr/>
                <p14:nvPr/>
              </p14:nvContentPartPr>
              <p14:xfrm>
                <a:off x="4242473" y="5365292"/>
                <a:ext cx="298080" cy="156600"/>
              </p14:xfrm>
            </p:contentPart>
          </mc:Choice>
          <mc:Fallback xmlns="">
            <p:pic>
              <p:nvPicPr>
                <p:cNvPr id="108" name="Ink 107">
                  <a:extLst>
                    <a:ext uri="{FF2B5EF4-FFF2-40B4-BE49-F238E27FC236}">
                      <a16:creationId xmlns:a16="http://schemas.microsoft.com/office/drawing/2014/main" id="{AB1E5C44-F329-9F35-EFDA-32B6A09EB884}"/>
                    </a:ext>
                  </a:extLst>
                </p:cNvPr>
                <p:cNvPicPr/>
                <p:nvPr/>
              </p:nvPicPr>
              <p:blipFill>
                <a:blip r:embed="rId145"/>
                <a:stretch>
                  <a:fillRect/>
                </a:stretch>
              </p:blipFill>
              <p:spPr>
                <a:xfrm>
                  <a:off x="4226993" y="5349812"/>
                  <a:ext cx="3283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9" name="Ink 108">
                  <a:extLst>
                    <a:ext uri="{FF2B5EF4-FFF2-40B4-BE49-F238E27FC236}">
                      <a16:creationId xmlns:a16="http://schemas.microsoft.com/office/drawing/2014/main" xmlns="" id="{A5D4FC0C-BD28-89F1-674A-F3159EE53B16}"/>
                    </a:ext>
                  </a:extLst>
                </p14:cNvPr>
                <p14:cNvContentPartPr/>
                <p14:nvPr/>
              </p14:nvContentPartPr>
              <p14:xfrm>
                <a:off x="4524713" y="5382212"/>
                <a:ext cx="14760" cy="18000"/>
              </p14:xfrm>
            </p:contentPart>
          </mc:Choice>
          <mc:Fallback xmlns="">
            <p:pic>
              <p:nvPicPr>
                <p:cNvPr id="109" name="Ink 108">
                  <a:extLst>
                    <a:ext uri="{FF2B5EF4-FFF2-40B4-BE49-F238E27FC236}">
                      <a16:creationId xmlns:a16="http://schemas.microsoft.com/office/drawing/2014/main" id="{A5D4FC0C-BD28-89F1-674A-F3159EE53B16}"/>
                    </a:ext>
                  </a:extLst>
                </p:cNvPr>
                <p:cNvPicPr/>
                <p:nvPr/>
              </p:nvPicPr>
              <p:blipFill>
                <a:blip r:embed="rId147"/>
                <a:stretch>
                  <a:fillRect/>
                </a:stretch>
              </p:blipFill>
              <p:spPr>
                <a:xfrm>
                  <a:off x="4509593" y="5367092"/>
                  <a:ext cx="453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0" name="Ink 109">
                  <a:extLst>
                    <a:ext uri="{FF2B5EF4-FFF2-40B4-BE49-F238E27FC236}">
                      <a16:creationId xmlns:a16="http://schemas.microsoft.com/office/drawing/2014/main" xmlns="" id="{5511FC95-B83A-8918-0A70-F77CAED675D1}"/>
                    </a:ext>
                  </a:extLst>
                </p14:cNvPr>
                <p14:cNvContentPartPr/>
                <p14:nvPr/>
              </p14:nvContentPartPr>
              <p14:xfrm>
                <a:off x="4565033" y="5418932"/>
                <a:ext cx="121320" cy="282600"/>
              </p14:xfrm>
            </p:contentPart>
          </mc:Choice>
          <mc:Fallback xmlns="">
            <p:pic>
              <p:nvPicPr>
                <p:cNvPr id="110" name="Ink 109">
                  <a:extLst>
                    <a:ext uri="{FF2B5EF4-FFF2-40B4-BE49-F238E27FC236}">
                      <a16:creationId xmlns:a16="http://schemas.microsoft.com/office/drawing/2014/main" id="{5511FC95-B83A-8918-0A70-F77CAED675D1}"/>
                    </a:ext>
                  </a:extLst>
                </p:cNvPr>
                <p:cNvPicPr/>
                <p:nvPr/>
              </p:nvPicPr>
              <p:blipFill>
                <a:blip r:embed="rId149"/>
                <a:stretch>
                  <a:fillRect/>
                </a:stretch>
              </p:blipFill>
              <p:spPr>
                <a:xfrm>
                  <a:off x="4549913" y="5403812"/>
                  <a:ext cx="15192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1" name="Ink 110">
                  <a:extLst>
                    <a:ext uri="{FF2B5EF4-FFF2-40B4-BE49-F238E27FC236}">
                      <a16:creationId xmlns:a16="http://schemas.microsoft.com/office/drawing/2014/main" xmlns="" id="{470C4A44-5661-E1B1-9ADE-A959C800B9F6}"/>
                    </a:ext>
                  </a:extLst>
                </p14:cNvPr>
                <p14:cNvContentPartPr/>
                <p14:nvPr/>
              </p14:nvContentPartPr>
              <p14:xfrm>
                <a:off x="4712993" y="5297972"/>
                <a:ext cx="154080" cy="242280"/>
              </p14:xfrm>
            </p:contentPart>
          </mc:Choice>
          <mc:Fallback xmlns="">
            <p:pic>
              <p:nvPicPr>
                <p:cNvPr id="111" name="Ink 110">
                  <a:extLst>
                    <a:ext uri="{FF2B5EF4-FFF2-40B4-BE49-F238E27FC236}">
                      <a16:creationId xmlns:a16="http://schemas.microsoft.com/office/drawing/2014/main" id="{470C4A44-5661-E1B1-9ADE-A959C800B9F6}"/>
                    </a:ext>
                  </a:extLst>
                </p:cNvPr>
                <p:cNvPicPr/>
                <p:nvPr/>
              </p:nvPicPr>
              <p:blipFill>
                <a:blip r:embed="rId151"/>
                <a:stretch>
                  <a:fillRect/>
                </a:stretch>
              </p:blipFill>
              <p:spPr>
                <a:xfrm>
                  <a:off x="4697873" y="5282852"/>
                  <a:ext cx="1843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2" name="Ink 111">
                  <a:extLst>
                    <a:ext uri="{FF2B5EF4-FFF2-40B4-BE49-F238E27FC236}">
                      <a16:creationId xmlns:a16="http://schemas.microsoft.com/office/drawing/2014/main" xmlns="" id="{3417154A-C35B-9521-F30E-D765B7947D36}"/>
                    </a:ext>
                  </a:extLst>
                </p14:cNvPr>
                <p14:cNvContentPartPr/>
                <p14:nvPr/>
              </p14:nvContentPartPr>
              <p14:xfrm>
                <a:off x="4901273" y="5418932"/>
                <a:ext cx="316800" cy="121320"/>
              </p14:xfrm>
            </p:contentPart>
          </mc:Choice>
          <mc:Fallback xmlns="">
            <p:pic>
              <p:nvPicPr>
                <p:cNvPr id="112" name="Ink 111">
                  <a:extLst>
                    <a:ext uri="{FF2B5EF4-FFF2-40B4-BE49-F238E27FC236}">
                      <a16:creationId xmlns:a16="http://schemas.microsoft.com/office/drawing/2014/main" id="{3417154A-C35B-9521-F30E-D765B7947D36}"/>
                    </a:ext>
                  </a:extLst>
                </p:cNvPr>
                <p:cNvPicPr/>
                <p:nvPr/>
              </p:nvPicPr>
              <p:blipFill>
                <a:blip r:embed="rId153"/>
                <a:stretch>
                  <a:fillRect/>
                </a:stretch>
              </p:blipFill>
              <p:spPr>
                <a:xfrm>
                  <a:off x="4886153" y="5403812"/>
                  <a:ext cx="347040" cy="151920"/>
                </a:xfrm>
                <a:prstGeom prst="rect">
                  <a:avLst/>
                </a:prstGeom>
              </p:spPr>
            </p:pic>
          </mc:Fallback>
        </mc:AlternateContent>
      </p:grpSp>
      <p:grpSp>
        <p:nvGrpSpPr>
          <p:cNvPr id="129" name="Group 128">
            <a:extLst>
              <a:ext uri="{FF2B5EF4-FFF2-40B4-BE49-F238E27FC236}">
                <a16:creationId xmlns:a16="http://schemas.microsoft.com/office/drawing/2014/main" xmlns="" id="{1D187304-2607-6CE5-FC91-EAFEDDA462F2}"/>
              </a:ext>
            </a:extLst>
          </p:cNvPr>
          <p:cNvGrpSpPr/>
          <p:nvPr/>
        </p:nvGrpSpPr>
        <p:grpSpPr>
          <a:xfrm>
            <a:off x="5371793" y="5472931"/>
            <a:ext cx="2146680" cy="282600"/>
            <a:chOff x="5371793" y="5244332"/>
            <a:chExt cx="2146680" cy="282600"/>
          </a:xfrm>
        </p:grpSpPr>
        <mc:AlternateContent xmlns:mc="http://schemas.openxmlformats.org/markup-compatibility/2006" xmlns:p14="http://schemas.microsoft.com/office/powerpoint/2010/main">
          <mc:Choice Requires="p14">
            <p:contentPart p14:bwMode="auto" r:id="rId154">
              <p14:nvContentPartPr>
                <p14:cNvPr id="114" name="Ink 113">
                  <a:extLst>
                    <a:ext uri="{FF2B5EF4-FFF2-40B4-BE49-F238E27FC236}">
                      <a16:creationId xmlns:a16="http://schemas.microsoft.com/office/drawing/2014/main" xmlns="" id="{5975C87E-3077-D99A-398B-E1BA3C8CC2E8}"/>
                    </a:ext>
                  </a:extLst>
                </p14:cNvPr>
                <p14:cNvContentPartPr/>
                <p14:nvPr/>
              </p14:nvContentPartPr>
              <p14:xfrm>
                <a:off x="5371793" y="5297972"/>
                <a:ext cx="272160" cy="228960"/>
              </p14:xfrm>
            </p:contentPart>
          </mc:Choice>
          <mc:Fallback xmlns="">
            <p:pic>
              <p:nvPicPr>
                <p:cNvPr id="114" name="Ink 113">
                  <a:extLst>
                    <a:ext uri="{FF2B5EF4-FFF2-40B4-BE49-F238E27FC236}">
                      <a16:creationId xmlns:a16="http://schemas.microsoft.com/office/drawing/2014/main" id="{5975C87E-3077-D99A-398B-E1BA3C8CC2E8}"/>
                    </a:ext>
                  </a:extLst>
                </p:cNvPr>
                <p:cNvPicPr/>
                <p:nvPr/>
              </p:nvPicPr>
              <p:blipFill>
                <a:blip r:embed="rId155"/>
                <a:stretch>
                  <a:fillRect/>
                </a:stretch>
              </p:blipFill>
              <p:spPr>
                <a:xfrm>
                  <a:off x="5356673" y="5282852"/>
                  <a:ext cx="30276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5" name="Ink 114">
                  <a:extLst>
                    <a:ext uri="{FF2B5EF4-FFF2-40B4-BE49-F238E27FC236}">
                      <a16:creationId xmlns:a16="http://schemas.microsoft.com/office/drawing/2014/main" xmlns="" id="{E3CF18E8-74B7-B27E-CF0A-3F78374D0BAA}"/>
                    </a:ext>
                  </a:extLst>
                </p14:cNvPr>
                <p14:cNvContentPartPr/>
                <p14:nvPr/>
              </p14:nvContentPartPr>
              <p14:xfrm>
                <a:off x="5576993" y="5342252"/>
                <a:ext cx="19800" cy="25920"/>
              </p14:xfrm>
            </p:contentPart>
          </mc:Choice>
          <mc:Fallback xmlns="">
            <p:pic>
              <p:nvPicPr>
                <p:cNvPr id="115" name="Ink 114">
                  <a:extLst>
                    <a:ext uri="{FF2B5EF4-FFF2-40B4-BE49-F238E27FC236}">
                      <a16:creationId xmlns:a16="http://schemas.microsoft.com/office/drawing/2014/main" id="{E3CF18E8-74B7-B27E-CF0A-3F78374D0BAA}"/>
                    </a:ext>
                  </a:extLst>
                </p:cNvPr>
                <p:cNvPicPr/>
                <p:nvPr/>
              </p:nvPicPr>
              <p:blipFill>
                <a:blip r:embed="rId157"/>
                <a:stretch>
                  <a:fillRect/>
                </a:stretch>
              </p:blipFill>
              <p:spPr>
                <a:xfrm>
                  <a:off x="5561873" y="5327132"/>
                  <a:ext cx="500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6" name="Ink 115">
                  <a:extLst>
                    <a:ext uri="{FF2B5EF4-FFF2-40B4-BE49-F238E27FC236}">
                      <a16:creationId xmlns:a16="http://schemas.microsoft.com/office/drawing/2014/main" xmlns="" id="{F03B5A0C-09AA-F890-C172-C83395917BE1}"/>
                    </a:ext>
                  </a:extLst>
                </p14:cNvPr>
                <p14:cNvContentPartPr/>
                <p14:nvPr/>
              </p14:nvContentPartPr>
              <p14:xfrm>
                <a:off x="5667713" y="5257652"/>
                <a:ext cx="181080" cy="263160"/>
              </p14:xfrm>
            </p:contentPart>
          </mc:Choice>
          <mc:Fallback xmlns="">
            <p:pic>
              <p:nvPicPr>
                <p:cNvPr id="116" name="Ink 115">
                  <a:extLst>
                    <a:ext uri="{FF2B5EF4-FFF2-40B4-BE49-F238E27FC236}">
                      <a16:creationId xmlns:a16="http://schemas.microsoft.com/office/drawing/2014/main" id="{F03B5A0C-09AA-F890-C172-C83395917BE1}"/>
                    </a:ext>
                  </a:extLst>
                </p:cNvPr>
                <p:cNvPicPr/>
                <p:nvPr/>
              </p:nvPicPr>
              <p:blipFill>
                <a:blip r:embed="rId159"/>
                <a:stretch>
                  <a:fillRect/>
                </a:stretch>
              </p:blipFill>
              <p:spPr>
                <a:xfrm>
                  <a:off x="5652593" y="5242532"/>
                  <a:ext cx="21168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7" name="Ink 116">
                  <a:extLst>
                    <a:ext uri="{FF2B5EF4-FFF2-40B4-BE49-F238E27FC236}">
                      <a16:creationId xmlns:a16="http://schemas.microsoft.com/office/drawing/2014/main" xmlns="" id="{712E48EE-0CF9-8F18-2D8B-78AE2985B535}"/>
                    </a:ext>
                  </a:extLst>
                </p14:cNvPr>
                <p14:cNvContentPartPr/>
                <p14:nvPr/>
              </p14:nvContentPartPr>
              <p14:xfrm>
                <a:off x="5869313" y="5378612"/>
                <a:ext cx="135360" cy="121320"/>
              </p14:xfrm>
            </p:contentPart>
          </mc:Choice>
          <mc:Fallback xmlns="">
            <p:pic>
              <p:nvPicPr>
                <p:cNvPr id="117" name="Ink 116">
                  <a:extLst>
                    <a:ext uri="{FF2B5EF4-FFF2-40B4-BE49-F238E27FC236}">
                      <a16:creationId xmlns:a16="http://schemas.microsoft.com/office/drawing/2014/main" id="{712E48EE-0CF9-8F18-2D8B-78AE2985B535}"/>
                    </a:ext>
                  </a:extLst>
                </p:cNvPr>
                <p:cNvPicPr/>
                <p:nvPr/>
              </p:nvPicPr>
              <p:blipFill>
                <a:blip r:embed="rId161"/>
                <a:stretch>
                  <a:fillRect/>
                </a:stretch>
              </p:blipFill>
              <p:spPr>
                <a:xfrm>
                  <a:off x="5854193" y="5363492"/>
                  <a:ext cx="1656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8" name="Ink 117">
                  <a:extLst>
                    <a:ext uri="{FF2B5EF4-FFF2-40B4-BE49-F238E27FC236}">
                      <a16:creationId xmlns:a16="http://schemas.microsoft.com/office/drawing/2014/main" xmlns="" id="{2DCB8156-4AEA-76B6-ECB2-D7600EB691F5}"/>
                    </a:ext>
                  </a:extLst>
                </p14:cNvPr>
                <p14:cNvContentPartPr/>
                <p14:nvPr/>
              </p14:nvContentPartPr>
              <p14:xfrm>
                <a:off x="6017273" y="5391932"/>
                <a:ext cx="128160" cy="108000"/>
              </p14:xfrm>
            </p:contentPart>
          </mc:Choice>
          <mc:Fallback xmlns="">
            <p:pic>
              <p:nvPicPr>
                <p:cNvPr id="118" name="Ink 117">
                  <a:extLst>
                    <a:ext uri="{FF2B5EF4-FFF2-40B4-BE49-F238E27FC236}">
                      <a16:creationId xmlns:a16="http://schemas.microsoft.com/office/drawing/2014/main" id="{2DCB8156-4AEA-76B6-ECB2-D7600EB691F5}"/>
                    </a:ext>
                  </a:extLst>
                </p:cNvPr>
                <p:cNvPicPr/>
                <p:nvPr/>
              </p:nvPicPr>
              <p:blipFill>
                <a:blip r:embed="rId163"/>
                <a:stretch>
                  <a:fillRect/>
                </a:stretch>
              </p:blipFill>
              <p:spPr>
                <a:xfrm>
                  <a:off x="6002153" y="5376812"/>
                  <a:ext cx="1587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9" name="Ink 118">
                  <a:extLst>
                    <a:ext uri="{FF2B5EF4-FFF2-40B4-BE49-F238E27FC236}">
                      <a16:creationId xmlns:a16="http://schemas.microsoft.com/office/drawing/2014/main" xmlns="" id="{62899C6E-2392-8355-D455-913AF48598A2}"/>
                    </a:ext>
                  </a:extLst>
                </p14:cNvPr>
                <p14:cNvContentPartPr/>
                <p14:nvPr/>
              </p14:nvContentPartPr>
              <p14:xfrm>
                <a:off x="6165233" y="5244332"/>
                <a:ext cx="92160" cy="242280"/>
              </p14:xfrm>
            </p:contentPart>
          </mc:Choice>
          <mc:Fallback xmlns="">
            <p:pic>
              <p:nvPicPr>
                <p:cNvPr id="119" name="Ink 118">
                  <a:extLst>
                    <a:ext uri="{FF2B5EF4-FFF2-40B4-BE49-F238E27FC236}">
                      <a16:creationId xmlns:a16="http://schemas.microsoft.com/office/drawing/2014/main" id="{62899C6E-2392-8355-D455-913AF48598A2}"/>
                    </a:ext>
                  </a:extLst>
                </p:cNvPr>
                <p:cNvPicPr/>
                <p:nvPr/>
              </p:nvPicPr>
              <p:blipFill>
                <a:blip r:embed="rId165"/>
                <a:stretch>
                  <a:fillRect/>
                </a:stretch>
              </p:blipFill>
              <p:spPr>
                <a:xfrm>
                  <a:off x="6150113" y="5228852"/>
                  <a:ext cx="1227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0" name="Ink 119">
                  <a:extLst>
                    <a:ext uri="{FF2B5EF4-FFF2-40B4-BE49-F238E27FC236}">
                      <a16:creationId xmlns:a16="http://schemas.microsoft.com/office/drawing/2014/main" xmlns="" id="{C6429F31-B703-CA1B-C226-F5ECF84F1DB3}"/>
                    </a:ext>
                  </a:extLst>
                </p14:cNvPr>
                <p14:cNvContentPartPr/>
                <p14:nvPr/>
              </p14:nvContentPartPr>
              <p14:xfrm>
                <a:off x="6124913" y="5365292"/>
                <a:ext cx="136080" cy="18000"/>
              </p14:xfrm>
            </p:contentPart>
          </mc:Choice>
          <mc:Fallback xmlns="">
            <p:pic>
              <p:nvPicPr>
                <p:cNvPr id="120" name="Ink 119">
                  <a:extLst>
                    <a:ext uri="{FF2B5EF4-FFF2-40B4-BE49-F238E27FC236}">
                      <a16:creationId xmlns:a16="http://schemas.microsoft.com/office/drawing/2014/main" id="{C6429F31-B703-CA1B-C226-F5ECF84F1DB3}"/>
                    </a:ext>
                  </a:extLst>
                </p:cNvPr>
                <p:cNvPicPr/>
                <p:nvPr/>
              </p:nvPicPr>
              <p:blipFill>
                <a:blip r:embed="rId167"/>
                <a:stretch>
                  <a:fillRect/>
                </a:stretch>
              </p:blipFill>
              <p:spPr>
                <a:xfrm>
                  <a:off x="6109793" y="5349812"/>
                  <a:ext cx="16632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1" name="Ink 120">
                  <a:extLst>
                    <a:ext uri="{FF2B5EF4-FFF2-40B4-BE49-F238E27FC236}">
                      <a16:creationId xmlns:a16="http://schemas.microsoft.com/office/drawing/2014/main" xmlns="" id="{1749591B-EFAE-C90A-2300-0270B1493972}"/>
                    </a:ext>
                  </a:extLst>
                </p14:cNvPr>
                <p14:cNvContentPartPr/>
                <p14:nvPr/>
              </p14:nvContentPartPr>
              <p14:xfrm>
                <a:off x="6286193" y="5391932"/>
                <a:ext cx="170280" cy="111240"/>
              </p14:xfrm>
            </p:contentPart>
          </mc:Choice>
          <mc:Fallback xmlns="">
            <p:pic>
              <p:nvPicPr>
                <p:cNvPr id="121" name="Ink 120">
                  <a:extLst>
                    <a:ext uri="{FF2B5EF4-FFF2-40B4-BE49-F238E27FC236}">
                      <a16:creationId xmlns:a16="http://schemas.microsoft.com/office/drawing/2014/main" id="{1749591B-EFAE-C90A-2300-0270B1493972}"/>
                    </a:ext>
                  </a:extLst>
                </p:cNvPr>
                <p:cNvPicPr/>
                <p:nvPr/>
              </p:nvPicPr>
              <p:blipFill>
                <a:blip r:embed="rId169"/>
                <a:stretch>
                  <a:fillRect/>
                </a:stretch>
              </p:blipFill>
              <p:spPr>
                <a:xfrm>
                  <a:off x="6271073" y="5376812"/>
                  <a:ext cx="2008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2" name="Ink 121">
                  <a:extLst>
                    <a:ext uri="{FF2B5EF4-FFF2-40B4-BE49-F238E27FC236}">
                      <a16:creationId xmlns:a16="http://schemas.microsoft.com/office/drawing/2014/main" xmlns="" id="{B00A58C6-9B26-2FFB-3A27-9D71C3E27FA5}"/>
                    </a:ext>
                  </a:extLst>
                </p14:cNvPr>
                <p14:cNvContentPartPr/>
                <p14:nvPr/>
              </p14:nvContentPartPr>
              <p14:xfrm>
                <a:off x="6393833" y="5304092"/>
                <a:ext cx="40680" cy="34560"/>
              </p14:xfrm>
            </p:contentPart>
          </mc:Choice>
          <mc:Fallback xmlns="">
            <p:pic>
              <p:nvPicPr>
                <p:cNvPr id="122" name="Ink 121">
                  <a:extLst>
                    <a:ext uri="{FF2B5EF4-FFF2-40B4-BE49-F238E27FC236}">
                      <a16:creationId xmlns:a16="http://schemas.microsoft.com/office/drawing/2014/main" id="{B00A58C6-9B26-2FFB-3A27-9D71C3E27FA5}"/>
                    </a:ext>
                  </a:extLst>
                </p:cNvPr>
                <p:cNvPicPr/>
                <p:nvPr/>
              </p:nvPicPr>
              <p:blipFill>
                <a:blip r:embed="rId171"/>
                <a:stretch>
                  <a:fillRect/>
                </a:stretch>
              </p:blipFill>
              <p:spPr>
                <a:xfrm>
                  <a:off x="6378713" y="5288612"/>
                  <a:ext cx="712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3" name="Ink 122">
                  <a:extLst>
                    <a:ext uri="{FF2B5EF4-FFF2-40B4-BE49-F238E27FC236}">
                      <a16:creationId xmlns:a16="http://schemas.microsoft.com/office/drawing/2014/main" xmlns="" id="{00047B32-A7AB-A963-ED23-6EBE6D0B22AA}"/>
                    </a:ext>
                  </a:extLst>
                </p14:cNvPr>
                <p14:cNvContentPartPr/>
                <p14:nvPr/>
              </p14:nvContentPartPr>
              <p14:xfrm>
                <a:off x="6514793" y="5391932"/>
                <a:ext cx="128880" cy="108000"/>
              </p14:xfrm>
            </p:contentPart>
          </mc:Choice>
          <mc:Fallback xmlns="">
            <p:pic>
              <p:nvPicPr>
                <p:cNvPr id="123" name="Ink 122">
                  <a:extLst>
                    <a:ext uri="{FF2B5EF4-FFF2-40B4-BE49-F238E27FC236}">
                      <a16:creationId xmlns:a16="http://schemas.microsoft.com/office/drawing/2014/main" id="{00047B32-A7AB-A963-ED23-6EBE6D0B22AA}"/>
                    </a:ext>
                  </a:extLst>
                </p:cNvPr>
                <p:cNvPicPr/>
                <p:nvPr/>
              </p:nvPicPr>
              <p:blipFill>
                <a:blip r:embed="rId173"/>
                <a:stretch>
                  <a:fillRect/>
                </a:stretch>
              </p:blipFill>
              <p:spPr>
                <a:xfrm>
                  <a:off x="6499673" y="5376812"/>
                  <a:ext cx="1594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5" name="Ink 124">
                  <a:extLst>
                    <a:ext uri="{FF2B5EF4-FFF2-40B4-BE49-F238E27FC236}">
                      <a16:creationId xmlns:a16="http://schemas.microsoft.com/office/drawing/2014/main" xmlns="" id="{524F7FD8-6385-95C5-71EF-1A36EB4CAB97}"/>
                    </a:ext>
                  </a:extLst>
                </p14:cNvPr>
                <p14:cNvContentPartPr/>
                <p14:nvPr/>
              </p14:nvContentPartPr>
              <p14:xfrm>
                <a:off x="6791273" y="5365292"/>
                <a:ext cx="570960" cy="148320"/>
              </p14:xfrm>
            </p:contentPart>
          </mc:Choice>
          <mc:Fallback xmlns="">
            <p:pic>
              <p:nvPicPr>
                <p:cNvPr id="125" name="Ink 124">
                  <a:extLst>
                    <a:ext uri="{FF2B5EF4-FFF2-40B4-BE49-F238E27FC236}">
                      <a16:creationId xmlns:a16="http://schemas.microsoft.com/office/drawing/2014/main" id="{524F7FD8-6385-95C5-71EF-1A36EB4CAB97}"/>
                    </a:ext>
                  </a:extLst>
                </p:cNvPr>
                <p:cNvPicPr/>
                <p:nvPr/>
              </p:nvPicPr>
              <p:blipFill>
                <a:blip r:embed="rId175"/>
                <a:stretch>
                  <a:fillRect/>
                </a:stretch>
              </p:blipFill>
              <p:spPr>
                <a:xfrm>
                  <a:off x="6776153" y="5349812"/>
                  <a:ext cx="6015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6" name="Ink 125">
                  <a:extLst>
                    <a:ext uri="{FF2B5EF4-FFF2-40B4-BE49-F238E27FC236}">
                      <a16:creationId xmlns:a16="http://schemas.microsoft.com/office/drawing/2014/main" xmlns="" id="{4180EB09-EAC3-6F42-889A-2DAEBFAEDC92}"/>
                    </a:ext>
                  </a:extLst>
                </p14:cNvPr>
                <p14:cNvContentPartPr/>
                <p14:nvPr/>
              </p14:nvContentPartPr>
              <p14:xfrm>
                <a:off x="7375553" y="5270972"/>
                <a:ext cx="50760" cy="208440"/>
              </p14:xfrm>
            </p:contentPart>
          </mc:Choice>
          <mc:Fallback xmlns="">
            <p:pic>
              <p:nvPicPr>
                <p:cNvPr id="126" name="Ink 125">
                  <a:extLst>
                    <a:ext uri="{FF2B5EF4-FFF2-40B4-BE49-F238E27FC236}">
                      <a16:creationId xmlns:a16="http://schemas.microsoft.com/office/drawing/2014/main" id="{4180EB09-EAC3-6F42-889A-2DAEBFAEDC92}"/>
                    </a:ext>
                  </a:extLst>
                </p:cNvPr>
                <p:cNvPicPr/>
                <p:nvPr/>
              </p:nvPicPr>
              <p:blipFill>
                <a:blip r:embed="rId177"/>
                <a:stretch>
                  <a:fillRect/>
                </a:stretch>
              </p:blipFill>
              <p:spPr>
                <a:xfrm>
                  <a:off x="7360433" y="5255852"/>
                  <a:ext cx="813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7" name="Ink 126">
                  <a:extLst>
                    <a:ext uri="{FF2B5EF4-FFF2-40B4-BE49-F238E27FC236}">
                      <a16:creationId xmlns:a16="http://schemas.microsoft.com/office/drawing/2014/main" xmlns="" id="{A7DEC827-F48A-C7F7-7E25-AA1A0D6E2F61}"/>
                    </a:ext>
                  </a:extLst>
                </p14:cNvPr>
                <p14:cNvContentPartPr/>
                <p14:nvPr/>
              </p14:nvContentPartPr>
              <p14:xfrm>
                <a:off x="7327313" y="5405612"/>
                <a:ext cx="140400" cy="15120"/>
              </p14:xfrm>
            </p:contentPart>
          </mc:Choice>
          <mc:Fallback xmlns="">
            <p:pic>
              <p:nvPicPr>
                <p:cNvPr id="127" name="Ink 126">
                  <a:extLst>
                    <a:ext uri="{FF2B5EF4-FFF2-40B4-BE49-F238E27FC236}">
                      <a16:creationId xmlns:a16="http://schemas.microsoft.com/office/drawing/2014/main" id="{A7DEC827-F48A-C7F7-7E25-AA1A0D6E2F61}"/>
                    </a:ext>
                  </a:extLst>
                </p:cNvPr>
                <p:cNvPicPr/>
                <p:nvPr/>
              </p:nvPicPr>
              <p:blipFill>
                <a:blip r:embed="rId179"/>
                <a:stretch>
                  <a:fillRect/>
                </a:stretch>
              </p:blipFill>
              <p:spPr>
                <a:xfrm>
                  <a:off x="7312193" y="5390132"/>
                  <a:ext cx="1706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8" name="Ink 127">
                  <a:extLst>
                    <a:ext uri="{FF2B5EF4-FFF2-40B4-BE49-F238E27FC236}">
                      <a16:creationId xmlns:a16="http://schemas.microsoft.com/office/drawing/2014/main" xmlns="" id="{54873564-FDFF-5DD4-62DD-D8B191D22843}"/>
                    </a:ext>
                  </a:extLst>
                </p14:cNvPr>
                <p14:cNvContentPartPr/>
                <p14:nvPr/>
              </p14:nvContentPartPr>
              <p14:xfrm>
                <a:off x="7509833" y="5432612"/>
                <a:ext cx="8640" cy="10080"/>
              </p14:xfrm>
            </p:contentPart>
          </mc:Choice>
          <mc:Fallback xmlns="">
            <p:pic>
              <p:nvPicPr>
                <p:cNvPr id="128" name="Ink 127">
                  <a:extLst>
                    <a:ext uri="{FF2B5EF4-FFF2-40B4-BE49-F238E27FC236}">
                      <a16:creationId xmlns:a16="http://schemas.microsoft.com/office/drawing/2014/main" id="{54873564-FDFF-5DD4-62DD-D8B191D22843}"/>
                    </a:ext>
                  </a:extLst>
                </p:cNvPr>
                <p:cNvPicPr/>
                <p:nvPr/>
              </p:nvPicPr>
              <p:blipFill>
                <a:blip r:embed="rId181"/>
                <a:stretch>
                  <a:fillRect/>
                </a:stretch>
              </p:blipFill>
              <p:spPr>
                <a:xfrm>
                  <a:off x="7494713" y="5417132"/>
                  <a:ext cx="39240" cy="40680"/>
                </a:xfrm>
                <a:prstGeom prst="rect">
                  <a:avLst/>
                </a:prstGeom>
              </p:spPr>
            </p:pic>
          </mc:Fallback>
        </mc:AlternateContent>
      </p:grpSp>
      <p:grpSp>
        <p:nvGrpSpPr>
          <p:cNvPr id="134" name="Group 133">
            <a:extLst>
              <a:ext uri="{FF2B5EF4-FFF2-40B4-BE49-F238E27FC236}">
                <a16:creationId xmlns:a16="http://schemas.microsoft.com/office/drawing/2014/main" xmlns="" id="{178B75D9-F978-490C-A1A4-24C1C5C23C91}"/>
              </a:ext>
            </a:extLst>
          </p:cNvPr>
          <p:cNvGrpSpPr/>
          <p:nvPr/>
        </p:nvGrpSpPr>
        <p:grpSpPr>
          <a:xfrm>
            <a:off x="9903473" y="3240571"/>
            <a:ext cx="578520" cy="319320"/>
            <a:chOff x="9903473" y="3011972"/>
            <a:chExt cx="578520" cy="319320"/>
          </a:xfrm>
        </p:grpSpPr>
        <mc:AlternateContent xmlns:mc="http://schemas.openxmlformats.org/markup-compatibility/2006" xmlns:p14="http://schemas.microsoft.com/office/powerpoint/2010/main">
          <mc:Choice Requires="p14">
            <p:contentPart p14:bwMode="auto" r:id="rId182">
              <p14:nvContentPartPr>
                <p14:cNvPr id="130" name="Ink 129">
                  <a:extLst>
                    <a:ext uri="{FF2B5EF4-FFF2-40B4-BE49-F238E27FC236}">
                      <a16:creationId xmlns:a16="http://schemas.microsoft.com/office/drawing/2014/main" xmlns="" id="{38750ABF-4E1E-FC86-EBFD-9D8DAD2ABEA7}"/>
                    </a:ext>
                  </a:extLst>
                </p14:cNvPr>
                <p14:cNvContentPartPr/>
                <p14:nvPr/>
              </p14:nvContentPartPr>
              <p14:xfrm>
                <a:off x="9903473" y="3011972"/>
                <a:ext cx="164160" cy="258480"/>
              </p14:xfrm>
            </p:contentPart>
          </mc:Choice>
          <mc:Fallback xmlns="">
            <p:pic>
              <p:nvPicPr>
                <p:cNvPr id="130" name="Ink 129">
                  <a:extLst>
                    <a:ext uri="{FF2B5EF4-FFF2-40B4-BE49-F238E27FC236}">
                      <a16:creationId xmlns:a16="http://schemas.microsoft.com/office/drawing/2014/main" id="{38750ABF-4E1E-FC86-EBFD-9D8DAD2ABEA7}"/>
                    </a:ext>
                  </a:extLst>
                </p:cNvPr>
                <p:cNvPicPr/>
                <p:nvPr/>
              </p:nvPicPr>
              <p:blipFill>
                <a:blip r:embed="rId183"/>
                <a:stretch>
                  <a:fillRect/>
                </a:stretch>
              </p:blipFill>
              <p:spPr>
                <a:xfrm>
                  <a:off x="9888353" y="2996852"/>
                  <a:ext cx="19476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1" name="Ink 130">
                  <a:extLst>
                    <a:ext uri="{FF2B5EF4-FFF2-40B4-BE49-F238E27FC236}">
                      <a16:creationId xmlns:a16="http://schemas.microsoft.com/office/drawing/2014/main" xmlns="" id="{A7E4D990-AE81-B02E-4005-5CA8EF3AEC2E}"/>
                    </a:ext>
                  </a:extLst>
                </p14:cNvPr>
                <p14:cNvContentPartPr/>
                <p14:nvPr/>
              </p14:nvContentPartPr>
              <p14:xfrm>
                <a:off x="10172393" y="3052292"/>
                <a:ext cx="27000" cy="183600"/>
              </p14:xfrm>
            </p:contentPart>
          </mc:Choice>
          <mc:Fallback xmlns="">
            <p:pic>
              <p:nvPicPr>
                <p:cNvPr id="131" name="Ink 130">
                  <a:extLst>
                    <a:ext uri="{FF2B5EF4-FFF2-40B4-BE49-F238E27FC236}">
                      <a16:creationId xmlns:a16="http://schemas.microsoft.com/office/drawing/2014/main" id="{A7E4D990-AE81-B02E-4005-5CA8EF3AEC2E}"/>
                    </a:ext>
                  </a:extLst>
                </p:cNvPr>
                <p:cNvPicPr/>
                <p:nvPr/>
              </p:nvPicPr>
              <p:blipFill>
                <a:blip r:embed="rId185"/>
                <a:stretch>
                  <a:fillRect/>
                </a:stretch>
              </p:blipFill>
              <p:spPr>
                <a:xfrm>
                  <a:off x="10157273" y="3037172"/>
                  <a:ext cx="572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32" name="Ink 131">
                  <a:extLst>
                    <a:ext uri="{FF2B5EF4-FFF2-40B4-BE49-F238E27FC236}">
                      <a16:creationId xmlns:a16="http://schemas.microsoft.com/office/drawing/2014/main" xmlns="" id="{8A2C9C80-D287-2173-CA92-5A603A7ED58F}"/>
                    </a:ext>
                  </a:extLst>
                </p14:cNvPr>
                <p14:cNvContentPartPr/>
                <p14:nvPr/>
              </p14:nvContentPartPr>
              <p14:xfrm>
                <a:off x="10199393" y="3092612"/>
                <a:ext cx="135000" cy="161640"/>
              </p14:xfrm>
            </p:contentPart>
          </mc:Choice>
          <mc:Fallback xmlns="">
            <p:pic>
              <p:nvPicPr>
                <p:cNvPr id="132" name="Ink 131">
                  <a:extLst>
                    <a:ext uri="{FF2B5EF4-FFF2-40B4-BE49-F238E27FC236}">
                      <a16:creationId xmlns:a16="http://schemas.microsoft.com/office/drawing/2014/main" id="{8A2C9C80-D287-2173-CA92-5A603A7ED58F}"/>
                    </a:ext>
                  </a:extLst>
                </p:cNvPr>
                <p:cNvPicPr/>
                <p:nvPr/>
              </p:nvPicPr>
              <p:blipFill>
                <a:blip r:embed="rId187"/>
                <a:stretch>
                  <a:fillRect/>
                </a:stretch>
              </p:blipFill>
              <p:spPr>
                <a:xfrm>
                  <a:off x="10184273" y="3077492"/>
                  <a:ext cx="1652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3" name="Ink 132">
                  <a:extLst>
                    <a:ext uri="{FF2B5EF4-FFF2-40B4-BE49-F238E27FC236}">
                      <a16:creationId xmlns:a16="http://schemas.microsoft.com/office/drawing/2014/main" xmlns="" id="{D7DDB820-30DB-BF98-B8AC-9D8B0B709A12}"/>
                    </a:ext>
                  </a:extLst>
                </p14:cNvPr>
                <p14:cNvContentPartPr/>
                <p14:nvPr/>
              </p14:nvContentPartPr>
              <p14:xfrm>
                <a:off x="10360673" y="3025292"/>
                <a:ext cx="121320" cy="306000"/>
              </p14:xfrm>
            </p:contentPart>
          </mc:Choice>
          <mc:Fallback xmlns="">
            <p:pic>
              <p:nvPicPr>
                <p:cNvPr id="133" name="Ink 132">
                  <a:extLst>
                    <a:ext uri="{FF2B5EF4-FFF2-40B4-BE49-F238E27FC236}">
                      <a16:creationId xmlns:a16="http://schemas.microsoft.com/office/drawing/2014/main" id="{D7DDB820-30DB-BF98-B8AC-9D8B0B709A12}"/>
                    </a:ext>
                  </a:extLst>
                </p:cNvPr>
                <p:cNvPicPr/>
                <p:nvPr/>
              </p:nvPicPr>
              <p:blipFill>
                <a:blip r:embed="rId189"/>
                <a:stretch>
                  <a:fillRect/>
                </a:stretch>
              </p:blipFill>
              <p:spPr>
                <a:xfrm>
                  <a:off x="10345553" y="3010172"/>
                  <a:ext cx="151920" cy="336240"/>
                </a:xfrm>
                <a:prstGeom prst="rect">
                  <a:avLst/>
                </a:prstGeom>
              </p:spPr>
            </p:pic>
          </mc:Fallback>
        </mc:AlternateContent>
      </p:grpSp>
      <p:grpSp>
        <p:nvGrpSpPr>
          <p:cNvPr id="139" name="Group 138">
            <a:extLst>
              <a:ext uri="{FF2B5EF4-FFF2-40B4-BE49-F238E27FC236}">
                <a16:creationId xmlns:a16="http://schemas.microsoft.com/office/drawing/2014/main" xmlns="" id="{D5D0870F-4C43-6AAB-33A2-88755ECEB0E5}"/>
              </a:ext>
            </a:extLst>
          </p:cNvPr>
          <p:cNvGrpSpPr/>
          <p:nvPr/>
        </p:nvGrpSpPr>
        <p:grpSpPr>
          <a:xfrm>
            <a:off x="7671473" y="5526571"/>
            <a:ext cx="457560" cy="294840"/>
            <a:chOff x="7671473" y="5297972"/>
            <a:chExt cx="457560" cy="294840"/>
          </a:xfrm>
        </p:grpSpPr>
        <mc:AlternateContent xmlns:mc="http://schemas.openxmlformats.org/markup-compatibility/2006" xmlns:p14="http://schemas.microsoft.com/office/powerpoint/2010/main">
          <mc:Choice Requires="p14">
            <p:contentPart p14:bwMode="auto" r:id="rId190">
              <p14:nvContentPartPr>
                <p14:cNvPr id="135" name="Ink 134">
                  <a:extLst>
                    <a:ext uri="{FF2B5EF4-FFF2-40B4-BE49-F238E27FC236}">
                      <a16:creationId xmlns:a16="http://schemas.microsoft.com/office/drawing/2014/main" xmlns="" id="{0CF4A75D-E95B-F359-214E-459D4F054232}"/>
                    </a:ext>
                  </a:extLst>
                </p14:cNvPr>
                <p14:cNvContentPartPr/>
                <p14:nvPr/>
              </p14:nvContentPartPr>
              <p14:xfrm>
                <a:off x="7671473" y="5297972"/>
                <a:ext cx="120240" cy="236160"/>
              </p14:xfrm>
            </p:contentPart>
          </mc:Choice>
          <mc:Fallback xmlns="">
            <p:pic>
              <p:nvPicPr>
                <p:cNvPr id="135" name="Ink 134">
                  <a:extLst>
                    <a:ext uri="{FF2B5EF4-FFF2-40B4-BE49-F238E27FC236}">
                      <a16:creationId xmlns:a16="http://schemas.microsoft.com/office/drawing/2014/main" id="{0CF4A75D-E95B-F359-214E-459D4F054232}"/>
                    </a:ext>
                  </a:extLst>
                </p:cNvPr>
                <p:cNvPicPr/>
                <p:nvPr/>
              </p:nvPicPr>
              <p:blipFill>
                <a:blip r:embed="rId191"/>
                <a:stretch>
                  <a:fillRect/>
                </a:stretch>
              </p:blipFill>
              <p:spPr>
                <a:xfrm>
                  <a:off x="7655993" y="5282852"/>
                  <a:ext cx="1508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6" name="Ink 135">
                  <a:extLst>
                    <a:ext uri="{FF2B5EF4-FFF2-40B4-BE49-F238E27FC236}">
                      <a16:creationId xmlns:a16="http://schemas.microsoft.com/office/drawing/2014/main" xmlns="" id="{6F0998C3-3E5A-E6CE-9395-8280605F5F3C}"/>
                    </a:ext>
                  </a:extLst>
                </p14:cNvPr>
                <p14:cNvContentPartPr/>
                <p14:nvPr/>
              </p14:nvContentPartPr>
              <p14:xfrm>
                <a:off x="7859753" y="5351612"/>
                <a:ext cx="30240" cy="156960"/>
              </p14:xfrm>
            </p:contentPart>
          </mc:Choice>
          <mc:Fallback xmlns="">
            <p:pic>
              <p:nvPicPr>
                <p:cNvPr id="136" name="Ink 135">
                  <a:extLst>
                    <a:ext uri="{FF2B5EF4-FFF2-40B4-BE49-F238E27FC236}">
                      <a16:creationId xmlns:a16="http://schemas.microsoft.com/office/drawing/2014/main" id="{6F0998C3-3E5A-E6CE-9395-8280605F5F3C}"/>
                    </a:ext>
                  </a:extLst>
                </p:cNvPr>
                <p:cNvPicPr/>
                <p:nvPr/>
              </p:nvPicPr>
              <p:blipFill>
                <a:blip r:embed="rId193"/>
                <a:stretch>
                  <a:fillRect/>
                </a:stretch>
              </p:blipFill>
              <p:spPr>
                <a:xfrm>
                  <a:off x="7844273" y="5336492"/>
                  <a:ext cx="608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7" name="Ink 136">
                  <a:extLst>
                    <a:ext uri="{FF2B5EF4-FFF2-40B4-BE49-F238E27FC236}">
                      <a16:creationId xmlns:a16="http://schemas.microsoft.com/office/drawing/2014/main" xmlns="" id="{CF1CAF44-DD65-82C6-C512-4D3706747F3F}"/>
                    </a:ext>
                  </a:extLst>
                </p14:cNvPr>
                <p14:cNvContentPartPr/>
                <p14:nvPr/>
              </p14:nvContentPartPr>
              <p14:xfrm>
                <a:off x="7886393" y="5391932"/>
                <a:ext cx="111240" cy="135000"/>
              </p14:xfrm>
            </p:contentPart>
          </mc:Choice>
          <mc:Fallback xmlns="">
            <p:pic>
              <p:nvPicPr>
                <p:cNvPr id="137" name="Ink 136">
                  <a:extLst>
                    <a:ext uri="{FF2B5EF4-FFF2-40B4-BE49-F238E27FC236}">
                      <a16:creationId xmlns:a16="http://schemas.microsoft.com/office/drawing/2014/main" id="{CF1CAF44-DD65-82C6-C512-4D3706747F3F}"/>
                    </a:ext>
                  </a:extLst>
                </p:cNvPr>
                <p:cNvPicPr/>
                <p:nvPr/>
              </p:nvPicPr>
              <p:blipFill>
                <a:blip r:embed="rId195"/>
                <a:stretch>
                  <a:fillRect/>
                </a:stretch>
              </p:blipFill>
              <p:spPr>
                <a:xfrm>
                  <a:off x="7871273" y="5376812"/>
                  <a:ext cx="1418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8" name="Ink 137">
                  <a:extLst>
                    <a:ext uri="{FF2B5EF4-FFF2-40B4-BE49-F238E27FC236}">
                      <a16:creationId xmlns:a16="http://schemas.microsoft.com/office/drawing/2014/main" xmlns="" id="{3EC75A36-8FFC-5D5E-A5B2-6A5292B2E848}"/>
                    </a:ext>
                  </a:extLst>
                </p14:cNvPr>
                <p14:cNvContentPartPr/>
                <p14:nvPr/>
              </p14:nvContentPartPr>
              <p14:xfrm>
                <a:off x="8007713" y="5324972"/>
                <a:ext cx="121320" cy="267840"/>
              </p14:xfrm>
            </p:contentPart>
          </mc:Choice>
          <mc:Fallback xmlns="">
            <p:pic>
              <p:nvPicPr>
                <p:cNvPr id="138" name="Ink 137">
                  <a:extLst>
                    <a:ext uri="{FF2B5EF4-FFF2-40B4-BE49-F238E27FC236}">
                      <a16:creationId xmlns:a16="http://schemas.microsoft.com/office/drawing/2014/main" id="{3EC75A36-8FFC-5D5E-A5B2-6A5292B2E848}"/>
                    </a:ext>
                  </a:extLst>
                </p:cNvPr>
                <p:cNvPicPr/>
                <p:nvPr/>
              </p:nvPicPr>
              <p:blipFill>
                <a:blip r:embed="rId197"/>
                <a:stretch>
                  <a:fillRect/>
                </a:stretch>
              </p:blipFill>
              <p:spPr>
                <a:xfrm>
                  <a:off x="7992233" y="5309492"/>
                  <a:ext cx="151920" cy="29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40" name="Ink 139">
                <a:extLst>
                  <a:ext uri="{FF2B5EF4-FFF2-40B4-BE49-F238E27FC236}">
                    <a16:creationId xmlns:a16="http://schemas.microsoft.com/office/drawing/2014/main" xmlns="" id="{4B746B76-8D00-6E92-2517-3A9506C2D94F}"/>
                  </a:ext>
                </a:extLst>
              </p14:cNvPr>
              <p14:cNvContentPartPr/>
              <p14:nvPr/>
            </p14:nvContentPartPr>
            <p14:xfrm>
              <a:off x="5936633" y="3509491"/>
              <a:ext cx="135000" cy="215640"/>
            </p14:xfrm>
          </p:contentPart>
        </mc:Choice>
        <mc:Fallback xmlns="">
          <p:pic>
            <p:nvPicPr>
              <p:cNvPr id="140" name="Ink 139">
                <a:extLst>
                  <a:ext uri="{FF2B5EF4-FFF2-40B4-BE49-F238E27FC236}">
                    <a16:creationId xmlns:a16="http://schemas.microsoft.com/office/drawing/2014/main" id="{4B746B76-8D00-6E92-2517-3A9506C2D94F}"/>
                  </a:ext>
                </a:extLst>
              </p:cNvPr>
              <p:cNvPicPr/>
              <p:nvPr/>
            </p:nvPicPr>
            <p:blipFill>
              <a:blip r:embed="rId199"/>
              <a:stretch>
                <a:fillRect/>
              </a:stretch>
            </p:blipFill>
            <p:spPr>
              <a:xfrm>
                <a:off x="5921513" y="3494371"/>
                <a:ext cx="165240" cy="245880"/>
              </a:xfrm>
              <a:prstGeom prst="rect">
                <a:avLst/>
              </a:prstGeom>
            </p:spPr>
          </p:pic>
        </mc:Fallback>
      </mc:AlternateContent>
      <p:grpSp>
        <p:nvGrpSpPr>
          <p:cNvPr id="145" name="Group 144">
            <a:extLst>
              <a:ext uri="{FF2B5EF4-FFF2-40B4-BE49-F238E27FC236}">
                <a16:creationId xmlns:a16="http://schemas.microsoft.com/office/drawing/2014/main" xmlns="" id="{96C413F6-70D7-0719-BC86-CD6F3DAC37A0}"/>
              </a:ext>
            </a:extLst>
          </p:cNvPr>
          <p:cNvGrpSpPr/>
          <p:nvPr/>
        </p:nvGrpSpPr>
        <p:grpSpPr>
          <a:xfrm>
            <a:off x="5667713" y="3401851"/>
            <a:ext cx="613080" cy="333720"/>
            <a:chOff x="5667713" y="3173252"/>
            <a:chExt cx="613080" cy="333720"/>
          </a:xfrm>
        </p:grpSpPr>
        <mc:AlternateContent xmlns:mc="http://schemas.openxmlformats.org/markup-compatibility/2006" xmlns:p14="http://schemas.microsoft.com/office/powerpoint/2010/main">
          <mc:Choice Requires="p14">
            <p:contentPart p14:bwMode="auto" r:id="rId200">
              <p14:nvContentPartPr>
                <p14:cNvPr id="141" name="Ink 140">
                  <a:extLst>
                    <a:ext uri="{FF2B5EF4-FFF2-40B4-BE49-F238E27FC236}">
                      <a16:creationId xmlns:a16="http://schemas.microsoft.com/office/drawing/2014/main" xmlns="" id="{5156066F-7BBC-E7AA-67C0-8CB1ABB2D7E4}"/>
                    </a:ext>
                  </a:extLst>
                </p14:cNvPr>
                <p14:cNvContentPartPr/>
                <p14:nvPr/>
              </p14:nvContentPartPr>
              <p14:xfrm>
                <a:off x="5909633" y="3173252"/>
                <a:ext cx="175320" cy="100080"/>
              </p14:xfrm>
            </p:contentPart>
          </mc:Choice>
          <mc:Fallback xmlns="">
            <p:pic>
              <p:nvPicPr>
                <p:cNvPr id="141" name="Ink 140">
                  <a:extLst>
                    <a:ext uri="{FF2B5EF4-FFF2-40B4-BE49-F238E27FC236}">
                      <a16:creationId xmlns:a16="http://schemas.microsoft.com/office/drawing/2014/main" id="{5156066F-7BBC-E7AA-67C0-8CB1ABB2D7E4}"/>
                    </a:ext>
                  </a:extLst>
                </p:cNvPr>
                <p:cNvPicPr/>
                <p:nvPr/>
              </p:nvPicPr>
              <p:blipFill>
                <a:blip r:embed="rId201"/>
                <a:stretch>
                  <a:fillRect/>
                </a:stretch>
              </p:blipFill>
              <p:spPr>
                <a:xfrm>
                  <a:off x="5894513" y="3158132"/>
                  <a:ext cx="2055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2" name="Ink 141">
                  <a:extLst>
                    <a:ext uri="{FF2B5EF4-FFF2-40B4-BE49-F238E27FC236}">
                      <a16:creationId xmlns:a16="http://schemas.microsoft.com/office/drawing/2014/main" xmlns="" id="{A9C5AA2D-7832-E962-BAC8-F6B7993F8F5F}"/>
                    </a:ext>
                  </a:extLst>
                </p14:cNvPr>
                <p14:cNvContentPartPr/>
                <p14:nvPr/>
              </p14:nvContentPartPr>
              <p14:xfrm>
                <a:off x="5667713" y="3253892"/>
                <a:ext cx="131040" cy="239400"/>
              </p14:xfrm>
            </p:contentPart>
          </mc:Choice>
          <mc:Fallback xmlns="">
            <p:pic>
              <p:nvPicPr>
                <p:cNvPr id="142" name="Ink 141">
                  <a:extLst>
                    <a:ext uri="{FF2B5EF4-FFF2-40B4-BE49-F238E27FC236}">
                      <a16:creationId xmlns:a16="http://schemas.microsoft.com/office/drawing/2014/main" id="{A9C5AA2D-7832-E962-BAC8-F6B7993F8F5F}"/>
                    </a:ext>
                  </a:extLst>
                </p:cNvPr>
                <p:cNvPicPr/>
                <p:nvPr/>
              </p:nvPicPr>
              <p:blipFill>
                <a:blip r:embed="rId203"/>
                <a:stretch>
                  <a:fillRect/>
                </a:stretch>
              </p:blipFill>
              <p:spPr>
                <a:xfrm>
                  <a:off x="5652593" y="3238772"/>
                  <a:ext cx="16164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4" name="Ink 143">
                  <a:extLst>
                    <a:ext uri="{FF2B5EF4-FFF2-40B4-BE49-F238E27FC236}">
                      <a16:creationId xmlns:a16="http://schemas.microsoft.com/office/drawing/2014/main" xmlns="" id="{FF15AC01-AA15-D8F6-7748-5984F974A907}"/>
                    </a:ext>
                  </a:extLst>
                </p14:cNvPr>
                <p14:cNvContentPartPr/>
                <p14:nvPr/>
              </p14:nvContentPartPr>
              <p14:xfrm>
                <a:off x="6165233" y="3253892"/>
                <a:ext cx="115560" cy="253080"/>
              </p14:xfrm>
            </p:contentPart>
          </mc:Choice>
          <mc:Fallback xmlns="">
            <p:pic>
              <p:nvPicPr>
                <p:cNvPr id="144" name="Ink 143">
                  <a:extLst>
                    <a:ext uri="{FF2B5EF4-FFF2-40B4-BE49-F238E27FC236}">
                      <a16:creationId xmlns:a16="http://schemas.microsoft.com/office/drawing/2014/main" id="{FF15AC01-AA15-D8F6-7748-5984F974A907}"/>
                    </a:ext>
                  </a:extLst>
                </p:cNvPr>
                <p:cNvPicPr/>
                <p:nvPr/>
              </p:nvPicPr>
              <p:blipFill>
                <a:blip r:embed="rId205"/>
                <a:stretch>
                  <a:fillRect/>
                </a:stretch>
              </p:blipFill>
              <p:spPr>
                <a:xfrm>
                  <a:off x="6150113" y="3238772"/>
                  <a:ext cx="145800" cy="283680"/>
                </a:xfrm>
                <a:prstGeom prst="rect">
                  <a:avLst/>
                </a:prstGeom>
              </p:spPr>
            </p:pic>
          </mc:Fallback>
        </mc:AlternateContent>
      </p:grpSp>
      <p:grpSp>
        <p:nvGrpSpPr>
          <p:cNvPr id="152" name="Group 151">
            <a:extLst>
              <a:ext uri="{FF2B5EF4-FFF2-40B4-BE49-F238E27FC236}">
                <a16:creationId xmlns:a16="http://schemas.microsoft.com/office/drawing/2014/main" xmlns="" id="{F6799234-70C5-9995-15DD-F4B706629378}"/>
              </a:ext>
            </a:extLst>
          </p:cNvPr>
          <p:cNvGrpSpPr/>
          <p:nvPr/>
        </p:nvGrpSpPr>
        <p:grpSpPr>
          <a:xfrm>
            <a:off x="1821833" y="3563131"/>
            <a:ext cx="538560" cy="269280"/>
            <a:chOff x="1821833" y="3334532"/>
            <a:chExt cx="538560" cy="269280"/>
          </a:xfrm>
        </p:grpSpPr>
        <mc:AlternateContent xmlns:mc="http://schemas.openxmlformats.org/markup-compatibility/2006" xmlns:p14="http://schemas.microsoft.com/office/powerpoint/2010/main">
          <mc:Choice Requires="p14">
            <p:contentPart p14:bwMode="auto" r:id="rId206">
              <p14:nvContentPartPr>
                <p14:cNvPr id="146" name="Ink 145">
                  <a:extLst>
                    <a:ext uri="{FF2B5EF4-FFF2-40B4-BE49-F238E27FC236}">
                      <a16:creationId xmlns:a16="http://schemas.microsoft.com/office/drawing/2014/main" xmlns="" id="{834B0C4A-D5EC-BA6A-EE8A-92C072A18766}"/>
                    </a:ext>
                  </a:extLst>
                </p14:cNvPr>
                <p14:cNvContentPartPr/>
                <p14:nvPr/>
              </p14:nvContentPartPr>
              <p14:xfrm>
                <a:off x="2023433" y="3361532"/>
                <a:ext cx="178920" cy="175320"/>
              </p14:xfrm>
            </p:contentPart>
          </mc:Choice>
          <mc:Fallback xmlns="">
            <p:pic>
              <p:nvPicPr>
                <p:cNvPr id="146" name="Ink 145">
                  <a:extLst>
                    <a:ext uri="{FF2B5EF4-FFF2-40B4-BE49-F238E27FC236}">
                      <a16:creationId xmlns:a16="http://schemas.microsoft.com/office/drawing/2014/main" id="{834B0C4A-D5EC-BA6A-EE8A-92C072A18766}"/>
                    </a:ext>
                  </a:extLst>
                </p:cNvPr>
                <p:cNvPicPr/>
                <p:nvPr/>
              </p:nvPicPr>
              <p:blipFill>
                <a:blip r:embed="rId207"/>
                <a:stretch>
                  <a:fillRect/>
                </a:stretch>
              </p:blipFill>
              <p:spPr>
                <a:xfrm>
                  <a:off x="2008313" y="3346412"/>
                  <a:ext cx="209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7" name="Ink 146">
                  <a:extLst>
                    <a:ext uri="{FF2B5EF4-FFF2-40B4-BE49-F238E27FC236}">
                      <a16:creationId xmlns:a16="http://schemas.microsoft.com/office/drawing/2014/main" xmlns="" id="{15BFB8A7-BEEF-5542-2B5D-43C86E1A8992}"/>
                    </a:ext>
                  </a:extLst>
                </p14:cNvPr>
                <p14:cNvContentPartPr/>
                <p14:nvPr/>
              </p14:nvContentPartPr>
              <p14:xfrm>
                <a:off x="2037113" y="3455852"/>
                <a:ext cx="108000" cy="6480"/>
              </p14:xfrm>
            </p:contentPart>
          </mc:Choice>
          <mc:Fallback xmlns="">
            <p:pic>
              <p:nvPicPr>
                <p:cNvPr id="147" name="Ink 146">
                  <a:extLst>
                    <a:ext uri="{FF2B5EF4-FFF2-40B4-BE49-F238E27FC236}">
                      <a16:creationId xmlns:a16="http://schemas.microsoft.com/office/drawing/2014/main" id="{15BFB8A7-BEEF-5542-2B5D-43C86E1A8992}"/>
                    </a:ext>
                  </a:extLst>
                </p:cNvPr>
                <p:cNvPicPr/>
                <p:nvPr/>
              </p:nvPicPr>
              <p:blipFill>
                <a:blip r:embed="rId209"/>
                <a:stretch>
                  <a:fillRect/>
                </a:stretch>
              </p:blipFill>
              <p:spPr>
                <a:xfrm>
                  <a:off x="2021633" y="3440372"/>
                  <a:ext cx="1386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9" name="Ink 148">
                  <a:extLst>
                    <a:ext uri="{FF2B5EF4-FFF2-40B4-BE49-F238E27FC236}">
                      <a16:creationId xmlns:a16="http://schemas.microsoft.com/office/drawing/2014/main" xmlns="" id="{B3B4B099-A6EF-16C0-3741-A6B063DF7768}"/>
                    </a:ext>
                  </a:extLst>
                </p14:cNvPr>
                <p14:cNvContentPartPr/>
                <p14:nvPr/>
              </p14:nvContentPartPr>
              <p14:xfrm>
                <a:off x="1821833" y="3334532"/>
                <a:ext cx="135000" cy="240120"/>
              </p14:xfrm>
            </p:contentPart>
          </mc:Choice>
          <mc:Fallback xmlns="">
            <p:pic>
              <p:nvPicPr>
                <p:cNvPr id="149" name="Ink 148">
                  <a:extLst>
                    <a:ext uri="{FF2B5EF4-FFF2-40B4-BE49-F238E27FC236}">
                      <a16:creationId xmlns:a16="http://schemas.microsoft.com/office/drawing/2014/main" id="{B3B4B099-A6EF-16C0-3741-A6B063DF7768}"/>
                    </a:ext>
                  </a:extLst>
                </p:cNvPr>
                <p:cNvPicPr/>
                <p:nvPr/>
              </p:nvPicPr>
              <p:blipFill>
                <a:blip r:embed="rId211"/>
                <a:stretch>
                  <a:fillRect/>
                </a:stretch>
              </p:blipFill>
              <p:spPr>
                <a:xfrm>
                  <a:off x="1806713" y="3319412"/>
                  <a:ext cx="16524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1" name="Ink 150">
                  <a:extLst>
                    <a:ext uri="{FF2B5EF4-FFF2-40B4-BE49-F238E27FC236}">
                      <a16:creationId xmlns:a16="http://schemas.microsoft.com/office/drawing/2014/main" xmlns="" id="{F5AF5B59-9F5B-89C7-D2C9-09EC958998BC}"/>
                    </a:ext>
                  </a:extLst>
                </p14:cNvPr>
                <p14:cNvContentPartPr/>
                <p14:nvPr/>
              </p14:nvContentPartPr>
              <p14:xfrm>
                <a:off x="2225393" y="3334532"/>
                <a:ext cx="135000" cy="269280"/>
              </p14:xfrm>
            </p:contentPart>
          </mc:Choice>
          <mc:Fallback xmlns="">
            <p:pic>
              <p:nvPicPr>
                <p:cNvPr id="151" name="Ink 150">
                  <a:extLst>
                    <a:ext uri="{FF2B5EF4-FFF2-40B4-BE49-F238E27FC236}">
                      <a16:creationId xmlns:a16="http://schemas.microsoft.com/office/drawing/2014/main" id="{F5AF5B59-9F5B-89C7-D2C9-09EC958998BC}"/>
                    </a:ext>
                  </a:extLst>
                </p:cNvPr>
                <p:cNvPicPr/>
                <p:nvPr/>
              </p:nvPicPr>
              <p:blipFill>
                <a:blip r:embed="rId213"/>
                <a:stretch>
                  <a:fillRect/>
                </a:stretch>
              </p:blipFill>
              <p:spPr>
                <a:xfrm>
                  <a:off x="2209913" y="3319412"/>
                  <a:ext cx="165240" cy="299880"/>
                </a:xfrm>
                <a:prstGeom prst="rect">
                  <a:avLst/>
                </a:prstGeom>
              </p:spPr>
            </p:pic>
          </mc:Fallback>
        </mc:AlternateContent>
      </p:grpSp>
      <p:sp>
        <p:nvSpPr>
          <p:cNvPr id="153" name="TextBox 152">
            <a:extLst>
              <a:ext uri="{FF2B5EF4-FFF2-40B4-BE49-F238E27FC236}">
                <a16:creationId xmlns:a16="http://schemas.microsoft.com/office/drawing/2014/main" xmlns="" id="{87C2643C-3EBD-8EDF-DF44-141D5C20A6B2}"/>
              </a:ext>
            </a:extLst>
          </p:cNvPr>
          <p:cNvSpPr txBox="1"/>
          <p:nvPr/>
        </p:nvSpPr>
        <p:spPr>
          <a:xfrm>
            <a:off x="491751" y="4123072"/>
            <a:ext cx="11233724" cy="1130118"/>
          </a:xfrm>
          <a:prstGeom prst="rect">
            <a:avLst/>
          </a:prstGeom>
          <a:noFill/>
        </p:spPr>
        <p:txBody>
          <a:bodyPr wrap="square" rtlCol="0">
            <a:spAutoFit/>
          </a:bodyPr>
          <a:lstStyle/>
          <a:p>
            <a:pPr algn="just">
              <a:lnSpc>
                <a:spcPct val="150000"/>
              </a:lnSpc>
            </a:pPr>
            <a:r>
              <a:rPr lang="en-IN" sz="2400" b="1" dirty="0"/>
              <a:t>Electric Susceptibility: </a:t>
            </a:r>
            <a:r>
              <a:rPr lang="en-IN" sz="2400" b="1" dirty="0">
                <a:solidFill>
                  <a:srgbClr val="0070C0"/>
                </a:solidFill>
              </a:rPr>
              <a:t>How easily a material can be polarized in response to applied electric field.</a:t>
            </a:r>
          </a:p>
        </p:txBody>
      </p:sp>
      <p:grpSp>
        <p:nvGrpSpPr>
          <p:cNvPr id="5" name="Group 4">
            <a:extLst>
              <a:ext uri="{FF2B5EF4-FFF2-40B4-BE49-F238E27FC236}">
                <a16:creationId xmlns:a16="http://schemas.microsoft.com/office/drawing/2014/main" xmlns="" id="{907F50AD-7C03-BFB0-0191-D2412CAAFD35}"/>
              </a:ext>
            </a:extLst>
          </p:cNvPr>
          <p:cNvGrpSpPr/>
          <p:nvPr/>
        </p:nvGrpSpPr>
        <p:grpSpPr>
          <a:xfrm>
            <a:off x="8410913" y="5580212"/>
            <a:ext cx="255960" cy="299880"/>
            <a:chOff x="8410913" y="5580212"/>
            <a:chExt cx="255960" cy="299880"/>
          </a:xfrm>
        </p:grpSpPr>
        <mc:AlternateContent xmlns:mc="http://schemas.openxmlformats.org/markup-compatibility/2006" xmlns:p14="http://schemas.microsoft.com/office/powerpoint/2010/main">
          <mc:Choice Requires="p14">
            <p:contentPart p14:bwMode="auto" r:id="rId214">
              <p14:nvContentPartPr>
                <p14:cNvPr id="2" name="Ink 1">
                  <a:extLst>
                    <a:ext uri="{FF2B5EF4-FFF2-40B4-BE49-F238E27FC236}">
                      <a16:creationId xmlns:a16="http://schemas.microsoft.com/office/drawing/2014/main" xmlns="" id="{10E46FF0-52A1-7B76-DFA9-A5B5D10BFE63}"/>
                    </a:ext>
                  </a:extLst>
                </p14:cNvPr>
                <p14:cNvContentPartPr/>
                <p14:nvPr/>
              </p14:nvContentPartPr>
              <p14:xfrm>
                <a:off x="8410913" y="5647532"/>
                <a:ext cx="148320" cy="31680"/>
              </p14:xfrm>
            </p:contentPart>
          </mc:Choice>
          <mc:Fallback xmlns="">
            <p:pic>
              <p:nvPicPr>
                <p:cNvPr id="2" name="Ink 1">
                  <a:extLst>
                    <a:ext uri="{FF2B5EF4-FFF2-40B4-BE49-F238E27FC236}">
                      <a16:creationId xmlns:a16="http://schemas.microsoft.com/office/drawing/2014/main" id="{10E46FF0-52A1-7B76-DFA9-A5B5D10BFE63}"/>
                    </a:ext>
                  </a:extLst>
                </p:cNvPr>
                <p:cNvPicPr/>
                <p:nvPr/>
              </p:nvPicPr>
              <p:blipFill>
                <a:blip r:embed="rId215"/>
                <a:stretch>
                  <a:fillRect/>
                </a:stretch>
              </p:blipFill>
              <p:spPr>
                <a:xfrm>
                  <a:off x="8395793" y="5632412"/>
                  <a:ext cx="1789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3" name="Ink 2">
                  <a:extLst>
                    <a:ext uri="{FF2B5EF4-FFF2-40B4-BE49-F238E27FC236}">
                      <a16:creationId xmlns:a16="http://schemas.microsoft.com/office/drawing/2014/main" xmlns="" id="{71200B00-7979-F436-5EF1-7AB10C72F418}"/>
                    </a:ext>
                  </a:extLst>
                </p14:cNvPr>
                <p14:cNvContentPartPr/>
                <p14:nvPr/>
              </p14:nvContentPartPr>
              <p14:xfrm>
                <a:off x="8464913" y="5728172"/>
                <a:ext cx="148320" cy="19080"/>
              </p14:xfrm>
            </p:contentPart>
          </mc:Choice>
          <mc:Fallback xmlns="">
            <p:pic>
              <p:nvPicPr>
                <p:cNvPr id="3" name="Ink 2">
                  <a:extLst>
                    <a:ext uri="{FF2B5EF4-FFF2-40B4-BE49-F238E27FC236}">
                      <a16:creationId xmlns:a16="http://schemas.microsoft.com/office/drawing/2014/main" id="{71200B00-7979-F436-5EF1-7AB10C72F418}"/>
                    </a:ext>
                  </a:extLst>
                </p:cNvPr>
                <p:cNvPicPr/>
                <p:nvPr/>
              </p:nvPicPr>
              <p:blipFill>
                <a:blip r:embed="rId217"/>
                <a:stretch>
                  <a:fillRect/>
                </a:stretch>
              </p:blipFill>
              <p:spPr>
                <a:xfrm>
                  <a:off x="8449433" y="5713052"/>
                  <a:ext cx="1789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4" name="Ink 3">
                  <a:extLst>
                    <a:ext uri="{FF2B5EF4-FFF2-40B4-BE49-F238E27FC236}">
                      <a16:creationId xmlns:a16="http://schemas.microsoft.com/office/drawing/2014/main" xmlns="" id="{77D885F1-B763-1BE5-8E4E-D5CB1432BABE}"/>
                    </a:ext>
                  </a:extLst>
                </p14:cNvPr>
                <p14:cNvContentPartPr/>
                <p14:nvPr/>
              </p14:nvContentPartPr>
              <p14:xfrm>
                <a:off x="8491553" y="5580212"/>
                <a:ext cx="175320" cy="299880"/>
              </p14:xfrm>
            </p:contentPart>
          </mc:Choice>
          <mc:Fallback xmlns="">
            <p:pic>
              <p:nvPicPr>
                <p:cNvPr id="4" name="Ink 3">
                  <a:extLst>
                    <a:ext uri="{FF2B5EF4-FFF2-40B4-BE49-F238E27FC236}">
                      <a16:creationId xmlns:a16="http://schemas.microsoft.com/office/drawing/2014/main" id="{77D885F1-B763-1BE5-8E4E-D5CB1432BABE}"/>
                    </a:ext>
                  </a:extLst>
                </p:cNvPr>
                <p:cNvPicPr/>
                <p:nvPr/>
              </p:nvPicPr>
              <p:blipFill>
                <a:blip r:embed="rId219"/>
                <a:stretch>
                  <a:fillRect/>
                </a:stretch>
              </p:blipFill>
              <p:spPr>
                <a:xfrm>
                  <a:off x="8476433" y="5565092"/>
                  <a:ext cx="205560" cy="330480"/>
                </a:xfrm>
                <a:prstGeom prst="rect">
                  <a:avLst/>
                </a:prstGeom>
              </p:spPr>
            </p:pic>
          </mc:Fallback>
        </mc:AlternateContent>
      </p:grpSp>
      <p:grpSp>
        <p:nvGrpSpPr>
          <p:cNvPr id="16" name="Group 15">
            <a:extLst>
              <a:ext uri="{FF2B5EF4-FFF2-40B4-BE49-F238E27FC236}">
                <a16:creationId xmlns:a16="http://schemas.microsoft.com/office/drawing/2014/main" xmlns="" id="{525A2D58-8191-7B2D-1555-980EA6450B98}"/>
              </a:ext>
            </a:extLst>
          </p:cNvPr>
          <p:cNvGrpSpPr/>
          <p:nvPr/>
        </p:nvGrpSpPr>
        <p:grpSpPr>
          <a:xfrm>
            <a:off x="8962433" y="5418932"/>
            <a:ext cx="2404440" cy="511200"/>
            <a:chOff x="8962433" y="5418932"/>
            <a:chExt cx="2404440" cy="511200"/>
          </a:xfrm>
        </p:grpSpPr>
        <mc:AlternateContent xmlns:mc="http://schemas.openxmlformats.org/markup-compatibility/2006" xmlns:p14="http://schemas.microsoft.com/office/powerpoint/2010/main">
          <mc:Choice Requires="p14">
            <p:contentPart p14:bwMode="auto" r:id="rId220">
              <p14:nvContentPartPr>
                <p14:cNvPr id="6" name="Ink 5">
                  <a:extLst>
                    <a:ext uri="{FF2B5EF4-FFF2-40B4-BE49-F238E27FC236}">
                      <a16:creationId xmlns:a16="http://schemas.microsoft.com/office/drawing/2014/main" xmlns="" id="{CAA5D441-10C3-80B9-9CD9-C97F70A600C9}"/>
                    </a:ext>
                  </a:extLst>
                </p14:cNvPr>
                <p14:cNvContentPartPr/>
                <p14:nvPr/>
              </p14:nvContentPartPr>
              <p14:xfrm>
                <a:off x="8962433" y="5539892"/>
                <a:ext cx="209880" cy="148320"/>
              </p14:xfrm>
            </p:contentPart>
          </mc:Choice>
          <mc:Fallback xmlns="">
            <p:pic>
              <p:nvPicPr>
                <p:cNvPr id="6" name="Ink 5">
                  <a:extLst>
                    <a:ext uri="{FF2B5EF4-FFF2-40B4-BE49-F238E27FC236}">
                      <a16:creationId xmlns:a16="http://schemas.microsoft.com/office/drawing/2014/main" id="{CAA5D441-10C3-80B9-9CD9-C97F70A600C9}"/>
                    </a:ext>
                  </a:extLst>
                </p:cNvPr>
                <p:cNvPicPr/>
                <p:nvPr/>
              </p:nvPicPr>
              <p:blipFill>
                <a:blip r:embed="rId221"/>
                <a:stretch>
                  <a:fillRect/>
                </a:stretch>
              </p:blipFill>
              <p:spPr>
                <a:xfrm>
                  <a:off x="8946953" y="5524772"/>
                  <a:ext cx="2401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7" name="Ink 6">
                  <a:extLst>
                    <a:ext uri="{FF2B5EF4-FFF2-40B4-BE49-F238E27FC236}">
                      <a16:creationId xmlns:a16="http://schemas.microsoft.com/office/drawing/2014/main" xmlns="" id="{CD72B881-3B4A-E70E-49F6-66D26F6F9EB3}"/>
                    </a:ext>
                  </a:extLst>
                </p14:cNvPr>
                <p14:cNvContentPartPr/>
                <p14:nvPr/>
              </p14:nvContentPartPr>
              <p14:xfrm>
                <a:off x="9191033" y="5553572"/>
                <a:ext cx="441360" cy="135000"/>
              </p14:xfrm>
            </p:contentPart>
          </mc:Choice>
          <mc:Fallback xmlns="">
            <p:pic>
              <p:nvPicPr>
                <p:cNvPr id="7" name="Ink 6">
                  <a:extLst>
                    <a:ext uri="{FF2B5EF4-FFF2-40B4-BE49-F238E27FC236}">
                      <a16:creationId xmlns:a16="http://schemas.microsoft.com/office/drawing/2014/main" id="{CD72B881-3B4A-E70E-49F6-66D26F6F9EB3}"/>
                    </a:ext>
                  </a:extLst>
                </p:cNvPr>
                <p:cNvPicPr/>
                <p:nvPr/>
              </p:nvPicPr>
              <p:blipFill>
                <a:blip r:embed="rId223"/>
                <a:stretch>
                  <a:fillRect/>
                </a:stretch>
              </p:blipFill>
              <p:spPr>
                <a:xfrm>
                  <a:off x="9175553" y="5538092"/>
                  <a:ext cx="4719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8" name="Ink 7">
                  <a:extLst>
                    <a:ext uri="{FF2B5EF4-FFF2-40B4-BE49-F238E27FC236}">
                      <a16:creationId xmlns:a16="http://schemas.microsoft.com/office/drawing/2014/main" xmlns="" id="{3751DA84-E6FA-A33F-B4A6-E8E5ADC4F7FE}"/>
                    </a:ext>
                  </a:extLst>
                </p14:cNvPr>
                <p14:cNvContentPartPr/>
                <p14:nvPr/>
              </p14:nvContentPartPr>
              <p14:xfrm>
                <a:off x="9534473" y="5445932"/>
                <a:ext cx="15120" cy="20520"/>
              </p14:xfrm>
            </p:contentPart>
          </mc:Choice>
          <mc:Fallback xmlns="">
            <p:pic>
              <p:nvPicPr>
                <p:cNvPr id="8" name="Ink 7">
                  <a:extLst>
                    <a:ext uri="{FF2B5EF4-FFF2-40B4-BE49-F238E27FC236}">
                      <a16:creationId xmlns:a16="http://schemas.microsoft.com/office/drawing/2014/main" id="{3751DA84-E6FA-A33F-B4A6-E8E5ADC4F7FE}"/>
                    </a:ext>
                  </a:extLst>
                </p:cNvPr>
                <p:cNvPicPr/>
                <p:nvPr/>
              </p:nvPicPr>
              <p:blipFill>
                <a:blip r:embed="rId225"/>
                <a:stretch>
                  <a:fillRect/>
                </a:stretch>
              </p:blipFill>
              <p:spPr>
                <a:xfrm>
                  <a:off x="9519353" y="5430452"/>
                  <a:ext cx="453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 name="Ink 8">
                  <a:extLst>
                    <a:ext uri="{FF2B5EF4-FFF2-40B4-BE49-F238E27FC236}">
                      <a16:creationId xmlns:a16="http://schemas.microsoft.com/office/drawing/2014/main" xmlns="" id="{C581AC27-8CEF-F167-F1AD-5F65DFBC7D9C}"/>
                    </a:ext>
                  </a:extLst>
                </p14:cNvPr>
                <p14:cNvContentPartPr/>
                <p14:nvPr/>
              </p14:nvContentPartPr>
              <p14:xfrm>
                <a:off x="9621233" y="5418932"/>
                <a:ext cx="269280" cy="511200"/>
              </p14:xfrm>
            </p:contentPart>
          </mc:Choice>
          <mc:Fallback xmlns="">
            <p:pic>
              <p:nvPicPr>
                <p:cNvPr id="9" name="Ink 8">
                  <a:extLst>
                    <a:ext uri="{FF2B5EF4-FFF2-40B4-BE49-F238E27FC236}">
                      <a16:creationId xmlns:a16="http://schemas.microsoft.com/office/drawing/2014/main" id="{C581AC27-8CEF-F167-F1AD-5F65DFBC7D9C}"/>
                    </a:ext>
                  </a:extLst>
                </p:cNvPr>
                <p:cNvPicPr/>
                <p:nvPr/>
              </p:nvPicPr>
              <p:blipFill>
                <a:blip r:embed="rId227"/>
                <a:stretch>
                  <a:fillRect/>
                </a:stretch>
              </p:blipFill>
              <p:spPr>
                <a:xfrm>
                  <a:off x="9606113" y="5403812"/>
                  <a:ext cx="299880" cy="5418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1" name="Ink 10">
                  <a:extLst>
                    <a:ext uri="{FF2B5EF4-FFF2-40B4-BE49-F238E27FC236}">
                      <a16:creationId xmlns:a16="http://schemas.microsoft.com/office/drawing/2014/main" xmlns="" id="{A696E412-FEFE-1953-C60E-29E0FE6F8120}"/>
                    </a:ext>
                  </a:extLst>
                </p14:cNvPr>
                <p14:cNvContentPartPr/>
                <p14:nvPr/>
              </p14:nvContentPartPr>
              <p14:xfrm>
                <a:off x="10065113" y="5607212"/>
                <a:ext cx="265320" cy="98640"/>
              </p14:xfrm>
            </p:contentPart>
          </mc:Choice>
          <mc:Fallback xmlns="">
            <p:pic>
              <p:nvPicPr>
                <p:cNvPr id="11" name="Ink 10">
                  <a:extLst>
                    <a:ext uri="{FF2B5EF4-FFF2-40B4-BE49-F238E27FC236}">
                      <a16:creationId xmlns:a16="http://schemas.microsoft.com/office/drawing/2014/main" id="{A696E412-FEFE-1953-C60E-29E0FE6F8120}"/>
                    </a:ext>
                  </a:extLst>
                </p:cNvPr>
                <p:cNvPicPr/>
                <p:nvPr/>
              </p:nvPicPr>
              <p:blipFill>
                <a:blip r:embed="rId229"/>
                <a:stretch>
                  <a:fillRect/>
                </a:stretch>
              </p:blipFill>
              <p:spPr>
                <a:xfrm>
                  <a:off x="10049633" y="5592092"/>
                  <a:ext cx="2955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2" name="Ink 11">
                  <a:extLst>
                    <a:ext uri="{FF2B5EF4-FFF2-40B4-BE49-F238E27FC236}">
                      <a16:creationId xmlns:a16="http://schemas.microsoft.com/office/drawing/2014/main" xmlns="" id="{20E216E8-0843-A199-9786-540D9A62C091}"/>
                    </a:ext>
                  </a:extLst>
                </p14:cNvPr>
                <p14:cNvContentPartPr/>
                <p14:nvPr/>
              </p14:nvContentPartPr>
              <p14:xfrm>
                <a:off x="10353473" y="5472932"/>
                <a:ext cx="279000" cy="241200"/>
              </p14:xfrm>
            </p:contentPart>
          </mc:Choice>
          <mc:Fallback xmlns="">
            <p:pic>
              <p:nvPicPr>
                <p:cNvPr id="12" name="Ink 11">
                  <a:extLst>
                    <a:ext uri="{FF2B5EF4-FFF2-40B4-BE49-F238E27FC236}">
                      <a16:creationId xmlns:a16="http://schemas.microsoft.com/office/drawing/2014/main" id="{20E216E8-0843-A199-9786-540D9A62C091}"/>
                    </a:ext>
                  </a:extLst>
                </p:cNvPr>
                <p:cNvPicPr/>
                <p:nvPr/>
              </p:nvPicPr>
              <p:blipFill>
                <a:blip r:embed="rId231"/>
                <a:stretch>
                  <a:fillRect/>
                </a:stretch>
              </p:blipFill>
              <p:spPr>
                <a:xfrm>
                  <a:off x="10337993" y="5457452"/>
                  <a:ext cx="30960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 name="Ink 12">
                  <a:extLst>
                    <a:ext uri="{FF2B5EF4-FFF2-40B4-BE49-F238E27FC236}">
                      <a16:creationId xmlns:a16="http://schemas.microsoft.com/office/drawing/2014/main" xmlns="" id="{B9117F9E-B789-022C-4DE2-995BE963D5EE}"/>
                    </a:ext>
                  </a:extLst>
                </p14:cNvPr>
                <p14:cNvContentPartPr/>
                <p14:nvPr/>
              </p14:nvContentPartPr>
              <p14:xfrm>
                <a:off x="10546073" y="5566892"/>
                <a:ext cx="536400" cy="148320"/>
              </p14:xfrm>
            </p:contentPart>
          </mc:Choice>
          <mc:Fallback xmlns="">
            <p:pic>
              <p:nvPicPr>
                <p:cNvPr id="13" name="Ink 12">
                  <a:extLst>
                    <a:ext uri="{FF2B5EF4-FFF2-40B4-BE49-F238E27FC236}">
                      <a16:creationId xmlns:a16="http://schemas.microsoft.com/office/drawing/2014/main" id="{B9117F9E-B789-022C-4DE2-995BE963D5EE}"/>
                    </a:ext>
                  </a:extLst>
                </p:cNvPr>
                <p:cNvPicPr/>
                <p:nvPr/>
              </p:nvPicPr>
              <p:blipFill>
                <a:blip r:embed="rId233"/>
                <a:stretch>
                  <a:fillRect/>
                </a:stretch>
              </p:blipFill>
              <p:spPr>
                <a:xfrm>
                  <a:off x="10530593" y="5551772"/>
                  <a:ext cx="5670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 name="Ink 13">
                  <a:extLst>
                    <a:ext uri="{FF2B5EF4-FFF2-40B4-BE49-F238E27FC236}">
                      <a16:creationId xmlns:a16="http://schemas.microsoft.com/office/drawing/2014/main" xmlns="" id="{D7D2AE4A-1E97-E674-6118-95A6B70F8DE6}"/>
                    </a:ext>
                  </a:extLst>
                </p14:cNvPr>
                <p14:cNvContentPartPr/>
                <p14:nvPr/>
              </p14:nvContentPartPr>
              <p14:xfrm>
                <a:off x="11000393" y="5486252"/>
                <a:ext cx="10800" cy="11520"/>
              </p14:xfrm>
            </p:contentPart>
          </mc:Choice>
          <mc:Fallback xmlns="">
            <p:pic>
              <p:nvPicPr>
                <p:cNvPr id="14" name="Ink 13">
                  <a:extLst>
                    <a:ext uri="{FF2B5EF4-FFF2-40B4-BE49-F238E27FC236}">
                      <a16:creationId xmlns:a16="http://schemas.microsoft.com/office/drawing/2014/main" id="{D7D2AE4A-1E97-E674-6118-95A6B70F8DE6}"/>
                    </a:ext>
                  </a:extLst>
                </p:cNvPr>
                <p:cNvPicPr/>
                <p:nvPr/>
              </p:nvPicPr>
              <p:blipFill>
                <a:blip r:embed="rId235"/>
                <a:stretch>
                  <a:fillRect/>
                </a:stretch>
              </p:blipFill>
              <p:spPr>
                <a:xfrm>
                  <a:off x="10984913" y="5471132"/>
                  <a:ext cx="414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 name="Ink 14">
                  <a:extLst>
                    <a:ext uri="{FF2B5EF4-FFF2-40B4-BE49-F238E27FC236}">
                      <a16:creationId xmlns:a16="http://schemas.microsoft.com/office/drawing/2014/main" xmlns="" id="{516AFFBC-5370-93A2-ABAB-C8D50848C977}"/>
                    </a:ext>
                  </a:extLst>
                </p14:cNvPr>
                <p14:cNvContentPartPr/>
                <p14:nvPr/>
              </p14:nvContentPartPr>
              <p14:xfrm>
                <a:off x="11154113" y="5418932"/>
                <a:ext cx="212760" cy="285480"/>
              </p14:xfrm>
            </p:contentPart>
          </mc:Choice>
          <mc:Fallback xmlns="">
            <p:pic>
              <p:nvPicPr>
                <p:cNvPr id="15" name="Ink 14">
                  <a:extLst>
                    <a:ext uri="{FF2B5EF4-FFF2-40B4-BE49-F238E27FC236}">
                      <a16:creationId xmlns:a16="http://schemas.microsoft.com/office/drawing/2014/main" id="{516AFFBC-5370-93A2-ABAB-C8D50848C977}"/>
                    </a:ext>
                  </a:extLst>
                </p:cNvPr>
                <p:cNvPicPr/>
                <p:nvPr/>
              </p:nvPicPr>
              <p:blipFill>
                <a:blip r:embed="rId237"/>
                <a:stretch>
                  <a:fillRect/>
                </a:stretch>
              </p:blipFill>
              <p:spPr>
                <a:xfrm>
                  <a:off x="11138993" y="5403812"/>
                  <a:ext cx="243360" cy="316080"/>
                </a:xfrm>
                <a:prstGeom prst="rect">
                  <a:avLst/>
                </a:prstGeom>
              </p:spPr>
            </p:pic>
          </mc:Fallback>
        </mc:AlternateContent>
      </p:grpSp>
      <p:grpSp>
        <p:nvGrpSpPr>
          <p:cNvPr id="148" name="Group 147">
            <a:extLst>
              <a:ext uri="{FF2B5EF4-FFF2-40B4-BE49-F238E27FC236}">
                <a16:creationId xmlns:a16="http://schemas.microsoft.com/office/drawing/2014/main" xmlns="" id="{50B99B3E-85B1-F7FE-11BA-6981D455957C}"/>
              </a:ext>
            </a:extLst>
          </p:cNvPr>
          <p:cNvGrpSpPr/>
          <p:nvPr/>
        </p:nvGrpSpPr>
        <p:grpSpPr>
          <a:xfrm>
            <a:off x="9016073" y="5930132"/>
            <a:ext cx="2630520" cy="403560"/>
            <a:chOff x="9016073" y="5930132"/>
            <a:chExt cx="2630520" cy="403560"/>
          </a:xfrm>
        </p:grpSpPr>
        <mc:AlternateContent xmlns:mc="http://schemas.openxmlformats.org/markup-compatibility/2006" xmlns:p14="http://schemas.microsoft.com/office/powerpoint/2010/main">
          <mc:Choice Requires="p14">
            <p:contentPart p14:bwMode="auto" r:id="rId238">
              <p14:nvContentPartPr>
                <p14:cNvPr id="17" name="Ink 16">
                  <a:extLst>
                    <a:ext uri="{FF2B5EF4-FFF2-40B4-BE49-F238E27FC236}">
                      <a16:creationId xmlns:a16="http://schemas.microsoft.com/office/drawing/2014/main" xmlns="" id="{A3A3AAAA-29A1-503B-058C-A4FE79D5D740}"/>
                    </a:ext>
                  </a:extLst>
                </p14:cNvPr>
                <p14:cNvContentPartPr/>
                <p14:nvPr/>
              </p14:nvContentPartPr>
              <p14:xfrm>
                <a:off x="9016073" y="6051092"/>
                <a:ext cx="351000" cy="171000"/>
              </p14:xfrm>
            </p:contentPart>
          </mc:Choice>
          <mc:Fallback xmlns="">
            <p:pic>
              <p:nvPicPr>
                <p:cNvPr id="17" name="Ink 16">
                  <a:extLst>
                    <a:ext uri="{FF2B5EF4-FFF2-40B4-BE49-F238E27FC236}">
                      <a16:creationId xmlns:a16="http://schemas.microsoft.com/office/drawing/2014/main" id="{A3A3AAAA-29A1-503B-058C-A4FE79D5D740}"/>
                    </a:ext>
                  </a:extLst>
                </p:cNvPr>
                <p:cNvPicPr/>
                <p:nvPr/>
              </p:nvPicPr>
              <p:blipFill>
                <a:blip r:embed="rId239"/>
                <a:stretch>
                  <a:fillRect/>
                </a:stretch>
              </p:blipFill>
              <p:spPr>
                <a:xfrm>
                  <a:off x="9000953" y="6035612"/>
                  <a:ext cx="3816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8" name="Ink 17">
                  <a:extLst>
                    <a:ext uri="{FF2B5EF4-FFF2-40B4-BE49-F238E27FC236}">
                      <a16:creationId xmlns:a16="http://schemas.microsoft.com/office/drawing/2014/main" xmlns="" id="{BFD69A54-67C3-2230-6BDD-ED90E408B54D}"/>
                    </a:ext>
                  </a:extLst>
                </p14:cNvPr>
                <p14:cNvContentPartPr/>
                <p14:nvPr/>
              </p14:nvContentPartPr>
              <p14:xfrm>
                <a:off x="9373553" y="6091412"/>
                <a:ext cx="170280" cy="118440"/>
              </p14:xfrm>
            </p:contentPart>
          </mc:Choice>
          <mc:Fallback xmlns="">
            <p:pic>
              <p:nvPicPr>
                <p:cNvPr id="18" name="Ink 17">
                  <a:extLst>
                    <a:ext uri="{FF2B5EF4-FFF2-40B4-BE49-F238E27FC236}">
                      <a16:creationId xmlns:a16="http://schemas.microsoft.com/office/drawing/2014/main" id="{BFD69A54-67C3-2230-6BDD-ED90E408B54D}"/>
                    </a:ext>
                  </a:extLst>
                </p:cNvPr>
                <p:cNvPicPr/>
                <p:nvPr/>
              </p:nvPicPr>
              <p:blipFill>
                <a:blip r:embed="rId241"/>
                <a:stretch>
                  <a:fillRect/>
                </a:stretch>
              </p:blipFill>
              <p:spPr>
                <a:xfrm>
                  <a:off x="9358433" y="6075932"/>
                  <a:ext cx="2008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 name="Ink 18">
                  <a:extLst>
                    <a:ext uri="{FF2B5EF4-FFF2-40B4-BE49-F238E27FC236}">
                      <a16:creationId xmlns:a16="http://schemas.microsoft.com/office/drawing/2014/main" xmlns="" id="{9F3C114D-0D0B-5503-5399-3C2C7FF8A495}"/>
                    </a:ext>
                  </a:extLst>
                </p14:cNvPr>
                <p14:cNvContentPartPr/>
                <p14:nvPr/>
              </p14:nvContentPartPr>
              <p14:xfrm>
                <a:off x="9688553" y="5970452"/>
                <a:ext cx="148320" cy="242280"/>
              </p14:xfrm>
            </p:contentPart>
          </mc:Choice>
          <mc:Fallback xmlns="">
            <p:pic>
              <p:nvPicPr>
                <p:cNvPr id="19" name="Ink 18">
                  <a:extLst>
                    <a:ext uri="{FF2B5EF4-FFF2-40B4-BE49-F238E27FC236}">
                      <a16:creationId xmlns:a16="http://schemas.microsoft.com/office/drawing/2014/main" id="{9F3C114D-0D0B-5503-5399-3C2C7FF8A495}"/>
                    </a:ext>
                  </a:extLst>
                </p:cNvPr>
                <p:cNvPicPr/>
                <p:nvPr/>
              </p:nvPicPr>
              <p:blipFill>
                <a:blip r:embed="rId243"/>
                <a:stretch>
                  <a:fillRect/>
                </a:stretch>
              </p:blipFill>
              <p:spPr>
                <a:xfrm>
                  <a:off x="9673073" y="5954972"/>
                  <a:ext cx="1789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0" name="Ink 19">
                  <a:extLst>
                    <a:ext uri="{FF2B5EF4-FFF2-40B4-BE49-F238E27FC236}">
                      <a16:creationId xmlns:a16="http://schemas.microsoft.com/office/drawing/2014/main" xmlns="" id="{888DF772-66D8-F00D-9F23-CC699121FDBC}"/>
                    </a:ext>
                  </a:extLst>
                </p14:cNvPr>
                <p14:cNvContentPartPr/>
                <p14:nvPr/>
              </p14:nvContentPartPr>
              <p14:xfrm>
                <a:off x="9890153" y="6064412"/>
                <a:ext cx="230760" cy="148320"/>
              </p14:xfrm>
            </p:contentPart>
          </mc:Choice>
          <mc:Fallback xmlns="">
            <p:pic>
              <p:nvPicPr>
                <p:cNvPr id="20" name="Ink 19">
                  <a:extLst>
                    <a:ext uri="{FF2B5EF4-FFF2-40B4-BE49-F238E27FC236}">
                      <a16:creationId xmlns:a16="http://schemas.microsoft.com/office/drawing/2014/main" id="{888DF772-66D8-F00D-9F23-CC699121FDBC}"/>
                    </a:ext>
                  </a:extLst>
                </p:cNvPr>
                <p:cNvPicPr/>
                <p:nvPr/>
              </p:nvPicPr>
              <p:blipFill>
                <a:blip r:embed="rId245"/>
                <a:stretch>
                  <a:fillRect/>
                </a:stretch>
              </p:blipFill>
              <p:spPr>
                <a:xfrm>
                  <a:off x="9875033" y="6049292"/>
                  <a:ext cx="2610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2" name="Ink 21">
                  <a:extLst>
                    <a:ext uri="{FF2B5EF4-FFF2-40B4-BE49-F238E27FC236}">
                      <a16:creationId xmlns:a16="http://schemas.microsoft.com/office/drawing/2014/main" xmlns="" id="{3EDFD2FE-C860-D422-DC82-195976C206FB}"/>
                    </a:ext>
                  </a:extLst>
                </p14:cNvPr>
                <p14:cNvContentPartPr/>
                <p14:nvPr/>
              </p14:nvContentPartPr>
              <p14:xfrm>
                <a:off x="10199393" y="5956772"/>
                <a:ext cx="188640" cy="376920"/>
              </p14:xfrm>
            </p:contentPart>
          </mc:Choice>
          <mc:Fallback xmlns="">
            <p:pic>
              <p:nvPicPr>
                <p:cNvPr id="22" name="Ink 21">
                  <a:extLst>
                    <a:ext uri="{FF2B5EF4-FFF2-40B4-BE49-F238E27FC236}">
                      <a16:creationId xmlns:a16="http://schemas.microsoft.com/office/drawing/2014/main" id="{3EDFD2FE-C860-D422-DC82-195976C206FB}"/>
                    </a:ext>
                  </a:extLst>
                </p:cNvPr>
                <p:cNvPicPr/>
                <p:nvPr/>
              </p:nvPicPr>
              <p:blipFill>
                <a:blip r:embed="rId247"/>
                <a:stretch>
                  <a:fillRect/>
                </a:stretch>
              </p:blipFill>
              <p:spPr>
                <a:xfrm>
                  <a:off x="10184273" y="5941652"/>
                  <a:ext cx="2192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 name="Ink 22">
                  <a:extLst>
                    <a:ext uri="{FF2B5EF4-FFF2-40B4-BE49-F238E27FC236}">
                      <a16:creationId xmlns:a16="http://schemas.microsoft.com/office/drawing/2014/main" xmlns="" id="{F3644144-C873-504D-93CA-012648CF77DA}"/>
                    </a:ext>
                  </a:extLst>
                </p14:cNvPr>
                <p14:cNvContentPartPr/>
                <p14:nvPr/>
              </p14:nvContentPartPr>
              <p14:xfrm>
                <a:off x="10427993" y="6077732"/>
                <a:ext cx="121320" cy="121320"/>
              </p14:xfrm>
            </p:contentPart>
          </mc:Choice>
          <mc:Fallback xmlns="">
            <p:pic>
              <p:nvPicPr>
                <p:cNvPr id="23" name="Ink 22">
                  <a:extLst>
                    <a:ext uri="{FF2B5EF4-FFF2-40B4-BE49-F238E27FC236}">
                      <a16:creationId xmlns:a16="http://schemas.microsoft.com/office/drawing/2014/main" id="{F3644144-C873-504D-93CA-012648CF77DA}"/>
                    </a:ext>
                  </a:extLst>
                </p:cNvPr>
                <p:cNvPicPr/>
                <p:nvPr/>
              </p:nvPicPr>
              <p:blipFill>
                <a:blip r:embed="rId249"/>
                <a:stretch>
                  <a:fillRect/>
                </a:stretch>
              </p:blipFill>
              <p:spPr>
                <a:xfrm>
                  <a:off x="10412873" y="6062612"/>
                  <a:ext cx="1519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32" name="Ink 31">
                  <a:extLst>
                    <a:ext uri="{FF2B5EF4-FFF2-40B4-BE49-F238E27FC236}">
                      <a16:creationId xmlns:a16="http://schemas.microsoft.com/office/drawing/2014/main" xmlns="" id="{72566090-D15B-7497-9980-8AB087CDC4D0}"/>
                    </a:ext>
                  </a:extLst>
                </p14:cNvPr>
                <p14:cNvContentPartPr/>
                <p14:nvPr/>
              </p14:nvContentPartPr>
              <p14:xfrm>
                <a:off x="10589273" y="5970452"/>
                <a:ext cx="45000" cy="243360"/>
              </p14:xfrm>
            </p:contentPart>
          </mc:Choice>
          <mc:Fallback xmlns="">
            <p:pic>
              <p:nvPicPr>
                <p:cNvPr id="32" name="Ink 31">
                  <a:extLst>
                    <a:ext uri="{FF2B5EF4-FFF2-40B4-BE49-F238E27FC236}">
                      <a16:creationId xmlns:a16="http://schemas.microsoft.com/office/drawing/2014/main" id="{72566090-D15B-7497-9980-8AB087CDC4D0}"/>
                    </a:ext>
                  </a:extLst>
                </p:cNvPr>
                <p:cNvPicPr/>
                <p:nvPr/>
              </p:nvPicPr>
              <p:blipFill>
                <a:blip r:embed="rId251"/>
                <a:stretch>
                  <a:fillRect/>
                </a:stretch>
              </p:blipFill>
              <p:spPr>
                <a:xfrm>
                  <a:off x="10574153" y="5954972"/>
                  <a:ext cx="7560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54" name="Ink 53">
                  <a:extLst>
                    <a:ext uri="{FF2B5EF4-FFF2-40B4-BE49-F238E27FC236}">
                      <a16:creationId xmlns:a16="http://schemas.microsoft.com/office/drawing/2014/main" xmlns="" id="{DEF51424-7F65-7A32-85D8-6A86ADA4CA04}"/>
                    </a:ext>
                  </a:extLst>
                </p14:cNvPr>
                <p14:cNvContentPartPr/>
                <p14:nvPr/>
              </p14:nvContentPartPr>
              <p14:xfrm>
                <a:off x="10669913" y="6051092"/>
                <a:ext cx="446040" cy="155880"/>
              </p14:xfrm>
            </p:contentPart>
          </mc:Choice>
          <mc:Fallback xmlns="">
            <p:pic>
              <p:nvPicPr>
                <p:cNvPr id="54" name="Ink 53">
                  <a:extLst>
                    <a:ext uri="{FF2B5EF4-FFF2-40B4-BE49-F238E27FC236}">
                      <a16:creationId xmlns:a16="http://schemas.microsoft.com/office/drawing/2014/main" id="{DEF51424-7F65-7A32-85D8-6A86ADA4CA04}"/>
                    </a:ext>
                  </a:extLst>
                </p:cNvPr>
                <p:cNvPicPr/>
                <p:nvPr/>
              </p:nvPicPr>
              <p:blipFill>
                <a:blip r:embed="rId253"/>
                <a:stretch>
                  <a:fillRect/>
                </a:stretch>
              </p:blipFill>
              <p:spPr>
                <a:xfrm>
                  <a:off x="10654793" y="6035612"/>
                  <a:ext cx="4766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85" name="Ink 84">
                  <a:extLst>
                    <a:ext uri="{FF2B5EF4-FFF2-40B4-BE49-F238E27FC236}">
                      <a16:creationId xmlns:a16="http://schemas.microsoft.com/office/drawing/2014/main" xmlns="" id="{3928C69A-E94E-5C19-3922-F23A43788AF8}"/>
                    </a:ext>
                  </a:extLst>
                </p14:cNvPr>
                <p14:cNvContentPartPr/>
                <p14:nvPr/>
              </p14:nvContentPartPr>
              <p14:xfrm>
                <a:off x="11035673" y="5983772"/>
                <a:ext cx="11520" cy="11160"/>
              </p14:xfrm>
            </p:contentPart>
          </mc:Choice>
          <mc:Fallback xmlns="">
            <p:pic>
              <p:nvPicPr>
                <p:cNvPr id="85" name="Ink 84">
                  <a:extLst>
                    <a:ext uri="{FF2B5EF4-FFF2-40B4-BE49-F238E27FC236}">
                      <a16:creationId xmlns:a16="http://schemas.microsoft.com/office/drawing/2014/main" id="{3928C69A-E94E-5C19-3922-F23A43788AF8}"/>
                    </a:ext>
                  </a:extLst>
                </p:cNvPr>
                <p:cNvPicPr/>
                <p:nvPr/>
              </p:nvPicPr>
              <p:blipFill>
                <a:blip r:embed="rId255"/>
                <a:stretch>
                  <a:fillRect/>
                </a:stretch>
              </p:blipFill>
              <p:spPr>
                <a:xfrm>
                  <a:off x="11020193" y="5968652"/>
                  <a:ext cx="421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98" name="Ink 97">
                  <a:extLst>
                    <a:ext uri="{FF2B5EF4-FFF2-40B4-BE49-F238E27FC236}">
                      <a16:creationId xmlns:a16="http://schemas.microsoft.com/office/drawing/2014/main" xmlns="" id="{03AF81AA-AE06-9CD4-F302-8C42FC098576}"/>
                    </a:ext>
                  </a:extLst>
                </p14:cNvPr>
                <p14:cNvContentPartPr/>
                <p14:nvPr/>
              </p14:nvContentPartPr>
              <p14:xfrm>
                <a:off x="11154113" y="6064412"/>
                <a:ext cx="148320" cy="242280"/>
              </p14:xfrm>
            </p:contentPart>
          </mc:Choice>
          <mc:Fallback xmlns="">
            <p:pic>
              <p:nvPicPr>
                <p:cNvPr id="98" name="Ink 97">
                  <a:extLst>
                    <a:ext uri="{FF2B5EF4-FFF2-40B4-BE49-F238E27FC236}">
                      <a16:creationId xmlns:a16="http://schemas.microsoft.com/office/drawing/2014/main" id="{03AF81AA-AE06-9CD4-F302-8C42FC098576}"/>
                    </a:ext>
                  </a:extLst>
                </p:cNvPr>
                <p:cNvPicPr/>
                <p:nvPr/>
              </p:nvPicPr>
              <p:blipFill>
                <a:blip r:embed="rId257"/>
                <a:stretch>
                  <a:fillRect/>
                </a:stretch>
              </p:blipFill>
              <p:spPr>
                <a:xfrm>
                  <a:off x="11138993" y="6049292"/>
                  <a:ext cx="1789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24" name="Ink 123">
                  <a:extLst>
                    <a:ext uri="{FF2B5EF4-FFF2-40B4-BE49-F238E27FC236}">
                      <a16:creationId xmlns:a16="http://schemas.microsoft.com/office/drawing/2014/main" xmlns="" id="{580CD274-8ACB-8E50-CD40-2977D1E4626C}"/>
                    </a:ext>
                  </a:extLst>
                </p14:cNvPr>
                <p14:cNvContentPartPr/>
                <p14:nvPr/>
              </p14:nvContentPartPr>
              <p14:xfrm>
                <a:off x="11308193" y="6024092"/>
                <a:ext cx="193680" cy="155880"/>
              </p14:xfrm>
            </p:contentPart>
          </mc:Choice>
          <mc:Fallback xmlns="">
            <p:pic>
              <p:nvPicPr>
                <p:cNvPr id="124" name="Ink 123">
                  <a:extLst>
                    <a:ext uri="{FF2B5EF4-FFF2-40B4-BE49-F238E27FC236}">
                      <a16:creationId xmlns:a16="http://schemas.microsoft.com/office/drawing/2014/main" id="{580CD274-8ACB-8E50-CD40-2977D1E4626C}"/>
                    </a:ext>
                  </a:extLst>
                </p:cNvPr>
                <p:cNvPicPr/>
                <p:nvPr/>
              </p:nvPicPr>
              <p:blipFill>
                <a:blip r:embed="rId259"/>
                <a:stretch>
                  <a:fillRect/>
                </a:stretch>
              </p:blipFill>
              <p:spPr>
                <a:xfrm>
                  <a:off x="11292713" y="6008972"/>
                  <a:ext cx="2242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43" name="Ink 142">
                  <a:extLst>
                    <a:ext uri="{FF2B5EF4-FFF2-40B4-BE49-F238E27FC236}">
                      <a16:creationId xmlns:a16="http://schemas.microsoft.com/office/drawing/2014/main" xmlns="" id="{A570E9DC-9961-7FE0-0701-41D7DF5FD456}"/>
                    </a:ext>
                  </a:extLst>
                </p14:cNvPr>
                <p14:cNvContentPartPr/>
                <p14:nvPr/>
              </p14:nvContentPartPr>
              <p14:xfrm>
                <a:off x="11503673" y="5930132"/>
                <a:ext cx="142920" cy="269280"/>
              </p14:xfrm>
            </p:contentPart>
          </mc:Choice>
          <mc:Fallback xmlns="">
            <p:pic>
              <p:nvPicPr>
                <p:cNvPr id="143" name="Ink 142">
                  <a:extLst>
                    <a:ext uri="{FF2B5EF4-FFF2-40B4-BE49-F238E27FC236}">
                      <a16:creationId xmlns:a16="http://schemas.microsoft.com/office/drawing/2014/main" id="{A570E9DC-9961-7FE0-0701-41D7DF5FD456}"/>
                    </a:ext>
                  </a:extLst>
                </p:cNvPr>
                <p:cNvPicPr/>
                <p:nvPr/>
              </p:nvPicPr>
              <p:blipFill>
                <a:blip r:embed="rId261"/>
                <a:stretch>
                  <a:fillRect/>
                </a:stretch>
              </p:blipFill>
              <p:spPr>
                <a:xfrm>
                  <a:off x="11488553" y="5914652"/>
                  <a:ext cx="173520" cy="299880"/>
                </a:xfrm>
                <a:prstGeom prst="rect">
                  <a:avLst/>
                </a:prstGeom>
              </p:spPr>
            </p:pic>
          </mc:Fallback>
        </mc:AlternateContent>
      </p:grpSp>
    </p:spTree>
    <p:extLst>
      <p:ext uri="{BB962C8B-B14F-4D97-AF65-F5344CB8AC3E}">
        <p14:creationId xmlns:p14="http://schemas.microsoft.com/office/powerpoint/2010/main" val="1477721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 name="Group 158">
            <a:extLst>
              <a:ext uri="{FF2B5EF4-FFF2-40B4-BE49-F238E27FC236}">
                <a16:creationId xmlns:a16="http://schemas.microsoft.com/office/drawing/2014/main" xmlns="" id="{F7265D82-EF2F-1063-E9C5-9D3CA71BA42D}"/>
              </a:ext>
            </a:extLst>
          </p:cNvPr>
          <p:cNvGrpSpPr/>
          <p:nvPr/>
        </p:nvGrpSpPr>
        <p:grpSpPr>
          <a:xfrm>
            <a:off x="1896035" y="1075679"/>
            <a:ext cx="8707193" cy="4948534"/>
            <a:chOff x="2373268" y="1075680"/>
            <a:chExt cx="8229960" cy="4613400"/>
          </a:xfrm>
        </p:grpSpPr>
        <p:grpSp>
          <p:nvGrpSpPr>
            <p:cNvPr id="6" name="Group 5">
              <a:extLst>
                <a:ext uri="{FF2B5EF4-FFF2-40B4-BE49-F238E27FC236}">
                  <a16:creationId xmlns:a16="http://schemas.microsoft.com/office/drawing/2014/main" xmlns="" id="{CF404064-AA70-71EF-48CD-FDF24D24EEBF}"/>
                </a:ext>
              </a:extLst>
            </p:cNvPr>
            <p:cNvGrpSpPr/>
            <p:nvPr/>
          </p:nvGrpSpPr>
          <p:grpSpPr>
            <a:xfrm>
              <a:off x="2453908" y="1209960"/>
              <a:ext cx="617040" cy="322920"/>
              <a:chOff x="1472273" y="927572"/>
              <a:chExt cx="617040" cy="32292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xmlns="" id="{5F5B80CA-6574-9DE1-A2D7-8ECB76B37A29}"/>
                      </a:ext>
                    </a:extLst>
                  </p14:cNvPr>
                  <p14:cNvContentPartPr/>
                  <p14:nvPr/>
                </p14:nvContentPartPr>
                <p14:xfrm>
                  <a:off x="1539593" y="1048532"/>
                  <a:ext cx="215640" cy="201960"/>
                </p14:xfrm>
              </p:contentPart>
            </mc:Choice>
            <mc:Fallback xmlns="">
              <p:pic>
                <p:nvPicPr>
                  <p:cNvPr id="2" name="Ink 1">
                    <a:extLst>
                      <a:ext uri="{FF2B5EF4-FFF2-40B4-BE49-F238E27FC236}">
                        <a16:creationId xmlns:a16="http://schemas.microsoft.com/office/drawing/2014/main" id="{5F5B80CA-6574-9DE1-A2D7-8ECB76B37A29}"/>
                      </a:ext>
                    </a:extLst>
                  </p:cNvPr>
                  <p:cNvPicPr/>
                  <p:nvPr/>
                </p:nvPicPr>
                <p:blipFill>
                  <a:blip r:embed="rId3"/>
                  <a:stretch>
                    <a:fillRect/>
                  </a:stretch>
                </p:blipFill>
                <p:spPr>
                  <a:xfrm>
                    <a:off x="1524944" y="1034106"/>
                    <a:ext cx="244596" cy="23047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85402944-D5FA-F935-1ABA-C39EE942EB90}"/>
                      </a:ext>
                    </a:extLst>
                  </p14:cNvPr>
                  <p14:cNvContentPartPr/>
                  <p14:nvPr/>
                </p14:nvContentPartPr>
                <p14:xfrm>
                  <a:off x="1472273" y="927572"/>
                  <a:ext cx="269280" cy="126000"/>
                </p14:xfrm>
              </p:contentPart>
            </mc:Choice>
            <mc:Fallback xmlns="">
              <p:pic>
                <p:nvPicPr>
                  <p:cNvPr id="3" name="Ink 2">
                    <a:extLst>
                      <a:ext uri="{FF2B5EF4-FFF2-40B4-BE49-F238E27FC236}">
                        <a16:creationId xmlns:a16="http://schemas.microsoft.com/office/drawing/2014/main" id="{85402944-D5FA-F935-1ABA-C39EE942EB90}"/>
                      </a:ext>
                    </a:extLst>
                  </p:cNvPr>
                  <p:cNvPicPr/>
                  <p:nvPr/>
                </p:nvPicPr>
                <p:blipFill>
                  <a:blip r:embed="rId5"/>
                  <a:stretch>
                    <a:fillRect/>
                  </a:stretch>
                </p:blipFill>
                <p:spPr>
                  <a:xfrm>
                    <a:off x="1457975" y="913460"/>
                    <a:ext cx="298217" cy="154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xmlns="" id="{CBF87DD3-9B56-0250-33F7-F2E86DDD150B}"/>
                      </a:ext>
                    </a:extLst>
                  </p14:cNvPr>
                  <p14:cNvContentPartPr/>
                  <p14:nvPr/>
                </p14:nvContentPartPr>
                <p14:xfrm>
                  <a:off x="1916153" y="1156172"/>
                  <a:ext cx="104040" cy="4320"/>
                </p14:xfrm>
              </p:contentPart>
            </mc:Choice>
            <mc:Fallback xmlns="">
              <p:pic>
                <p:nvPicPr>
                  <p:cNvPr id="4" name="Ink 3">
                    <a:extLst>
                      <a:ext uri="{FF2B5EF4-FFF2-40B4-BE49-F238E27FC236}">
                        <a16:creationId xmlns:a16="http://schemas.microsoft.com/office/drawing/2014/main" id="{CBF87DD3-9B56-0250-33F7-F2E86DDD150B}"/>
                      </a:ext>
                    </a:extLst>
                  </p:cNvPr>
                  <p:cNvPicPr/>
                  <p:nvPr/>
                </p:nvPicPr>
                <p:blipFill>
                  <a:blip r:embed="rId7"/>
                  <a:stretch>
                    <a:fillRect/>
                  </a:stretch>
                </p:blipFill>
                <p:spPr>
                  <a:xfrm>
                    <a:off x="1901533" y="1142215"/>
                    <a:ext cx="132940" cy="3256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xmlns="" id="{836B7039-DBE3-F433-E17E-ED4D71DFB969}"/>
                      </a:ext>
                    </a:extLst>
                  </p14:cNvPr>
                  <p14:cNvContentPartPr/>
                  <p14:nvPr/>
                </p14:nvContentPartPr>
                <p14:xfrm>
                  <a:off x="1942793" y="1204052"/>
                  <a:ext cx="146520" cy="6480"/>
                </p14:xfrm>
              </p:contentPart>
            </mc:Choice>
            <mc:Fallback xmlns="">
              <p:pic>
                <p:nvPicPr>
                  <p:cNvPr id="5" name="Ink 4">
                    <a:extLst>
                      <a:ext uri="{FF2B5EF4-FFF2-40B4-BE49-F238E27FC236}">
                        <a16:creationId xmlns:a16="http://schemas.microsoft.com/office/drawing/2014/main" id="{836B7039-DBE3-F433-E17E-ED4D71DFB969}"/>
                      </a:ext>
                    </a:extLst>
                  </p:cNvPr>
                  <p:cNvPicPr/>
                  <p:nvPr/>
                </p:nvPicPr>
                <p:blipFill>
                  <a:blip r:embed="rId9"/>
                  <a:stretch>
                    <a:fillRect/>
                  </a:stretch>
                </p:blipFill>
                <p:spPr>
                  <a:xfrm>
                    <a:off x="1928482" y="1189728"/>
                    <a:ext cx="175483" cy="35469"/>
                  </a:xfrm>
                  <a:prstGeom prst="rect">
                    <a:avLst/>
                  </a:prstGeom>
                </p:spPr>
              </p:pic>
            </mc:Fallback>
          </mc:AlternateContent>
        </p:grpSp>
        <p:grpSp>
          <p:nvGrpSpPr>
            <p:cNvPr id="18" name="Group 17">
              <a:extLst>
                <a:ext uri="{FF2B5EF4-FFF2-40B4-BE49-F238E27FC236}">
                  <a16:creationId xmlns:a16="http://schemas.microsoft.com/office/drawing/2014/main" xmlns="" id="{BEAE620D-7F67-52B3-E8C0-0296EBF82928}"/>
                </a:ext>
              </a:extLst>
            </p:cNvPr>
            <p:cNvGrpSpPr/>
            <p:nvPr/>
          </p:nvGrpSpPr>
          <p:grpSpPr>
            <a:xfrm>
              <a:off x="3395308" y="1196640"/>
              <a:ext cx="1170360" cy="363240"/>
              <a:chOff x="2413673" y="914252"/>
              <a:chExt cx="1170360" cy="363240"/>
            </a:xfrm>
          </p:grpSpPr>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xmlns="" id="{E9351E47-89FF-3EF8-98A8-89F1C83348A3}"/>
                      </a:ext>
                    </a:extLst>
                  </p14:cNvPr>
                  <p14:cNvContentPartPr/>
                  <p14:nvPr/>
                </p14:nvContentPartPr>
                <p14:xfrm>
                  <a:off x="2413673" y="1048532"/>
                  <a:ext cx="184680" cy="188640"/>
                </p14:xfrm>
              </p:contentPart>
            </mc:Choice>
            <mc:Fallback xmlns="">
              <p:pic>
                <p:nvPicPr>
                  <p:cNvPr id="7" name="Ink 6">
                    <a:extLst>
                      <a:ext uri="{FF2B5EF4-FFF2-40B4-BE49-F238E27FC236}">
                        <a16:creationId xmlns:a16="http://schemas.microsoft.com/office/drawing/2014/main" id="{E9351E47-89FF-3EF8-98A8-89F1C83348A3}"/>
                      </a:ext>
                    </a:extLst>
                  </p:cNvPr>
                  <p:cNvPicPr/>
                  <p:nvPr/>
                </p:nvPicPr>
                <p:blipFill>
                  <a:blip r:embed="rId11"/>
                  <a:stretch>
                    <a:fillRect/>
                  </a:stretch>
                </p:blipFill>
                <p:spPr>
                  <a:xfrm>
                    <a:off x="2399048" y="1034099"/>
                    <a:ext cx="213249" cy="21717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xmlns="" id="{18F46D69-916C-9CB1-2098-3DBA4B49B84C}"/>
                      </a:ext>
                    </a:extLst>
                  </p14:cNvPr>
                  <p14:cNvContentPartPr/>
                  <p14:nvPr/>
                </p14:nvContentPartPr>
                <p14:xfrm>
                  <a:off x="2414033" y="1142852"/>
                  <a:ext cx="117000" cy="15120"/>
                </p14:xfrm>
              </p:contentPart>
            </mc:Choice>
            <mc:Fallback xmlns="">
              <p:pic>
                <p:nvPicPr>
                  <p:cNvPr id="8" name="Ink 7">
                    <a:extLst>
                      <a:ext uri="{FF2B5EF4-FFF2-40B4-BE49-F238E27FC236}">
                        <a16:creationId xmlns:a16="http://schemas.microsoft.com/office/drawing/2014/main" id="{18F46D69-916C-9CB1-2098-3DBA4B49B84C}"/>
                      </a:ext>
                    </a:extLst>
                  </p:cNvPr>
                  <p:cNvPicPr/>
                  <p:nvPr/>
                </p:nvPicPr>
                <p:blipFill>
                  <a:blip r:embed="rId13"/>
                  <a:stretch>
                    <a:fillRect/>
                  </a:stretch>
                </p:blipFill>
                <p:spPr>
                  <a:xfrm>
                    <a:off x="2399408" y="1128740"/>
                    <a:ext cx="145570" cy="43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xmlns="" id="{FDD09EFD-906F-C85E-453A-75FE375D17FA}"/>
                      </a:ext>
                    </a:extLst>
                  </p14:cNvPr>
                  <p14:cNvContentPartPr/>
                  <p14:nvPr/>
                </p14:nvContentPartPr>
                <p14:xfrm>
                  <a:off x="2642273" y="1223492"/>
                  <a:ext cx="81000" cy="54000"/>
                </p14:xfrm>
              </p:contentPart>
            </mc:Choice>
            <mc:Fallback xmlns="">
              <p:pic>
                <p:nvPicPr>
                  <p:cNvPr id="9" name="Ink 8">
                    <a:extLst>
                      <a:ext uri="{FF2B5EF4-FFF2-40B4-BE49-F238E27FC236}">
                        <a16:creationId xmlns:a16="http://schemas.microsoft.com/office/drawing/2014/main" id="{FDD09EFD-906F-C85E-453A-75FE375D17FA}"/>
                      </a:ext>
                    </a:extLst>
                  </p:cNvPr>
                  <p:cNvPicPr/>
                  <p:nvPr/>
                </p:nvPicPr>
                <p:blipFill>
                  <a:blip r:embed="rId15"/>
                  <a:stretch>
                    <a:fillRect/>
                  </a:stretch>
                </p:blipFill>
                <p:spPr>
                  <a:xfrm>
                    <a:off x="2627639" y="1209405"/>
                    <a:ext cx="109929" cy="82509"/>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xmlns="" id="{20A169CD-9857-785E-EB86-BE1A9F99D262}"/>
                      </a:ext>
                    </a:extLst>
                  </p14:cNvPr>
                  <p14:cNvContentPartPr/>
                  <p14:nvPr/>
                </p14:nvContentPartPr>
                <p14:xfrm>
                  <a:off x="2803553" y="1062212"/>
                  <a:ext cx="136080" cy="161640"/>
                </p14:xfrm>
              </p:contentPart>
            </mc:Choice>
            <mc:Fallback xmlns="">
              <p:pic>
                <p:nvPicPr>
                  <p:cNvPr id="10" name="Ink 9">
                    <a:extLst>
                      <a:ext uri="{FF2B5EF4-FFF2-40B4-BE49-F238E27FC236}">
                        <a16:creationId xmlns:a16="http://schemas.microsoft.com/office/drawing/2014/main" id="{20A169CD-9857-785E-EB86-BE1A9F99D262}"/>
                      </a:ext>
                    </a:extLst>
                  </p:cNvPr>
                  <p:cNvPicPr/>
                  <p:nvPr/>
                </p:nvPicPr>
                <p:blipFill>
                  <a:blip r:embed="rId17"/>
                  <a:stretch>
                    <a:fillRect/>
                  </a:stretch>
                </p:blipFill>
                <p:spPr>
                  <a:xfrm>
                    <a:off x="2789265" y="1047792"/>
                    <a:ext cx="164997" cy="19014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xmlns="" id="{C9B4073E-C73F-6485-1B20-AE72ECA87AB0}"/>
                      </a:ext>
                    </a:extLst>
                  </p14:cNvPr>
                  <p14:cNvContentPartPr/>
                  <p14:nvPr/>
                </p14:nvContentPartPr>
                <p14:xfrm>
                  <a:off x="2816873" y="1129532"/>
                  <a:ext cx="94320" cy="27720"/>
                </p14:xfrm>
              </p:contentPart>
            </mc:Choice>
            <mc:Fallback xmlns="">
              <p:pic>
                <p:nvPicPr>
                  <p:cNvPr id="11" name="Ink 10">
                    <a:extLst>
                      <a:ext uri="{FF2B5EF4-FFF2-40B4-BE49-F238E27FC236}">
                        <a16:creationId xmlns:a16="http://schemas.microsoft.com/office/drawing/2014/main" id="{C9B4073E-C73F-6485-1B20-AE72ECA87AB0}"/>
                      </a:ext>
                    </a:extLst>
                  </p:cNvPr>
                  <p:cNvPicPr/>
                  <p:nvPr/>
                </p:nvPicPr>
                <p:blipFill>
                  <a:blip r:embed="rId19"/>
                  <a:stretch>
                    <a:fillRect/>
                  </a:stretch>
                </p:blipFill>
                <p:spPr>
                  <a:xfrm>
                    <a:off x="2802623" y="1115171"/>
                    <a:ext cx="122820" cy="5610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xmlns="" id="{B955C2FC-93DA-B24C-D61C-F5F00D23A498}"/>
                      </a:ext>
                    </a:extLst>
                  </p14:cNvPr>
                  <p14:cNvContentPartPr/>
                  <p14:nvPr/>
                </p14:nvContentPartPr>
                <p14:xfrm>
                  <a:off x="2816873" y="1035212"/>
                  <a:ext cx="108000" cy="16920"/>
                </p14:xfrm>
              </p:contentPart>
            </mc:Choice>
            <mc:Fallback xmlns="">
              <p:pic>
                <p:nvPicPr>
                  <p:cNvPr id="12" name="Ink 11">
                    <a:extLst>
                      <a:ext uri="{FF2B5EF4-FFF2-40B4-BE49-F238E27FC236}">
                        <a16:creationId xmlns:a16="http://schemas.microsoft.com/office/drawing/2014/main" id="{B955C2FC-93DA-B24C-D61C-F5F00D23A498}"/>
                      </a:ext>
                    </a:extLst>
                  </p:cNvPr>
                  <p:cNvPicPr/>
                  <p:nvPr/>
                </p:nvPicPr>
                <p:blipFill>
                  <a:blip r:embed="rId21"/>
                  <a:stretch>
                    <a:fillRect/>
                  </a:stretch>
                </p:blipFill>
                <p:spPr>
                  <a:xfrm>
                    <a:off x="2802564" y="1021278"/>
                    <a:ext cx="136959" cy="4478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xmlns="" id="{2378CBAA-0798-0F2C-10A6-D5C28A22003D}"/>
                      </a:ext>
                    </a:extLst>
                  </p14:cNvPr>
                  <p14:cNvContentPartPr/>
                  <p14:nvPr/>
                </p14:nvContentPartPr>
                <p14:xfrm>
                  <a:off x="2722913" y="914252"/>
                  <a:ext cx="228960" cy="111240"/>
                </p14:xfrm>
              </p:contentPart>
            </mc:Choice>
            <mc:Fallback xmlns="">
              <p:pic>
                <p:nvPicPr>
                  <p:cNvPr id="13" name="Ink 12">
                    <a:extLst>
                      <a:ext uri="{FF2B5EF4-FFF2-40B4-BE49-F238E27FC236}">
                        <a16:creationId xmlns:a16="http://schemas.microsoft.com/office/drawing/2014/main" id="{2378CBAA-0798-0F2C-10A6-D5C28A22003D}"/>
                      </a:ext>
                    </a:extLst>
                  </p:cNvPr>
                  <p:cNvPicPr/>
                  <p:nvPr/>
                </p:nvPicPr>
                <p:blipFill>
                  <a:blip r:embed="rId23"/>
                  <a:stretch>
                    <a:fillRect/>
                  </a:stretch>
                </p:blipFill>
                <p:spPr>
                  <a:xfrm>
                    <a:off x="2708284" y="900179"/>
                    <a:ext cx="257878" cy="139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xmlns="" id="{031CDA6D-094A-28BA-223E-DE781D1A5A30}"/>
                      </a:ext>
                    </a:extLst>
                  </p14:cNvPr>
                  <p14:cNvContentPartPr/>
                  <p14:nvPr/>
                </p14:nvContentPartPr>
                <p14:xfrm>
                  <a:off x="3112793" y="1142852"/>
                  <a:ext cx="163800" cy="11160"/>
                </p14:xfrm>
              </p:contentPart>
            </mc:Choice>
            <mc:Fallback xmlns="">
              <p:pic>
                <p:nvPicPr>
                  <p:cNvPr id="14" name="Ink 13">
                    <a:extLst>
                      <a:ext uri="{FF2B5EF4-FFF2-40B4-BE49-F238E27FC236}">
                        <a16:creationId xmlns:a16="http://schemas.microsoft.com/office/drawing/2014/main" id="{031CDA6D-094A-28BA-223E-DE781D1A5A30}"/>
                      </a:ext>
                    </a:extLst>
                  </p:cNvPr>
                  <p:cNvPicPr/>
                  <p:nvPr/>
                </p:nvPicPr>
                <p:blipFill>
                  <a:blip r:embed="rId25"/>
                  <a:stretch>
                    <a:fillRect/>
                  </a:stretch>
                </p:blipFill>
                <p:spPr>
                  <a:xfrm>
                    <a:off x="3098490" y="1128648"/>
                    <a:ext cx="192746" cy="3956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xmlns="" id="{FB152F1A-D6EE-A168-82B4-6E1ACF6FC766}"/>
                      </a:ext>
                    </a:extLst>
                  </p14:cNvPr>
                  <p14:cNvContentPartPr/>
                  <p14:nvPr/>
                </p14:nvContentPartPr>
                <p14:xfrm>
                  <a:off x="3180113" y="1075532"/>
                  <a:ext cx="59040" cy="174960"/>
                </p14:xfrm>
              </p:contentPart>
            </mc:Choice>
            <mc:Fallback xmlns="">
              <p:pic>
                <p:nvPicPr>
                  <p:cNvPr id="15" name="Ink 14">
                    <a:extLst>
                      <a:ext uri="{FF2B5EF4-FFF2-40B4-BE49-F238E27FC236}">
                        <a16:creationId xmlns:a16="http://schemas.microsoft.com/office/drawing/2014/main" id="{FB152F1A-D6EE-A168-82B4-6E1ACF6FC766}"/>
                      </a:ext>
                    </a:extLst>
                  </p:cNvPr>
                  <p:cNvPicPr/>
                  <p:nvPr/>
                </p:nvPicPr>
                <p:blipFill>
                  <a:blip r:embed="rId27"/>
                  <a:stretch>
                    <a:fillRect/>
                  </a:stretch>
                </p:blipFill>
                <p:spPr>
                  <a:xfrm>
                    <a:off x="3165523" y="1061455"/>
                    <a:ext cx="87881" cy="203114"/>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xmlns="" id="{152FFF48-9655-F235-BB2F-28CE9076292A}"/>
                      </a:ext>
                    </a:extLst>
                  </p14:cNvPr>
                  <p14:cNvContentPartPr/>
                  <p14:nvPr/>
                </p14:nvContentPartPr>
                <p14:xfrm>
                  <a:off x="3449033" y="1021892"/>
                  <a:ext cx="127440" cy="201960"/>
                </p14:xfrm>
              </p:contentPart>
            </mc:Choice>
            <mc:Fallback xmlns="">
              <p:pic>
                <p:nvPicPr>
                  <p:cNvPr id="16" name="Ink 15">
                    <a:extLst>
                      <a:ext uri="{FF2B5EF4-FFF2-40B4-BE49-F238E27FC236}">
                        <a16:creationId xmlns:a16="http://schemas.microsoft.com/office/drawing/2014/main" id="{152FFF48-9655-F235-BB2F-28CE9076292A}"/>
                      </a:ext>
                    </a:extLst>
                  </p:cNvPr>
                  <p:cNvPicPr/>
                  <p:nvPr/>
                </p:nvPicPr>
                <p:blipFill>
                  <a:blip r:embed="rId29"/>
                  <a:stretch>
                    <a:fillRect/>
                  </a:stretch>
                </p:blipFill>
                <p:spPr>
                  <a:xfrm>
                    <a:off x="3434722" y="1007466"/>
                    <a:ext cx="156404" cy="23047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Ink 16">
                    <a:extLst>
                      <a:ext uri="{FF2B5EF4-FFF2-40B4-BE49-F238E27FC236}">
                        <a16:creationId xmlns:a16="http://schemas.microsoft.com/office/drawing/2014/main" xmlns="" id="{8F09AA6E-A28E-FDF8-2BEB-A7E8005CEEAD}"/>
                      </a:ext>
                    </a:extLst>
                  </p14:cNvPr>
                  <p14:cNvContentPartPr/>
                  <p14:nvPr/>
                </p14:nvContentPartPr>
                <p14:xfrm>
                  <a:off x="3368393" y="914252"/>
                  <a:ext cx="215640" cy="105840"/>
                </p14:xfrm>
              </p:contentPart>
            </mc:Choice>
            <mc:Fallback xmlns="">
              <p:pic>
                <p:nvPicPr>
                  <p:cNvPr id="17" name="Ink 16">
                    <a:extLst>
                      <a:ext uri="{FF2B5EF4-FFF2-40B4-BE49-F238E27FC236}">
                        <a16:creationId xmlns:a16="http://schemas.microsoft.com/office/drawing/2014/main" id="{8F09AA6E-A28E-FDF8-2BEB-A7E8005CEEAD}"/>
                      </a:ext>
                    </a:extLst>
                  </p:cNvPr>
                  <p:cNvPicPr/>
                  <p:nvPr/>
                </p:nvPicPr>
                <p:blipFill>
                  <a:blip r:embed="rId31"/>
                  <a:stretch>
                    <a:fillRect/>
                  </a:stretch>
                </p:blipFill>
                <p:spPr>
                  <a:xfrm>
                    <a:off x="3353744" y="900185"/>
                    <a:ext cx="244596" cy="133975"/>
                  </a:xfrm>
                  <a:prstGeom prst="rect">
                    <a:avLst/>
                  </a:prstGeom>
                </p:spPr>
              </p:pic>
            </mc:Fallback>
          </mc:AlternateContent>
        </p:grpSp>
        <p:grpSp>
          <p:nvGrpSpPr>
            <p:cNvPr id="28" name="Group 27">
              <a:extLst>
                <a:ext uri="{FF2B5EF4-FFF2-40B4-BE49-F238E27FC236}">
                  <a16:creationId xmlns:a16="http://schemas.microsoft.com/office/drawing/2014/main" xmlns="" id="{2BBC356E-C035-0A6B-BD36-78A9F2BB0CAA}"/>
                </a:ext>
              </a:extLst>
            </p:cNvPr>
            <p:cNvGrpSpPr/>
            <p:nvPr/>
          </p:nvGrpSpPr>
          <p:grpSpPr>
            <a:xfrm>
              <a:off x="4928188" y="1371600"/>
              <a:ext cx="177120" cy="74880"/>
              <a:chOff x="3946553" y="1089212"/>
              <a:chExt cx="177120" cy="74880"/>
            </a:xfrm>
          </p:grpSpPr>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xmlns="" id="{A24B4A5C-120E-17DE-FA7F-1879877CCDF6}"/>
                      </a:ext>
                    </a:extLst>
                  </p14:cNvPr>
                  <p14:cNvContentPartPr/>
                  <p14:nvPr/>
                </p14:nvContentPartPr>
                <p14:xfrm>
                  <a:off x="3946553" y="1089212"/>
                  <a:ext cx="148320" cy="13680"/>
                </p14:xfrm>
              </p:contentPart>
            </mc:Choice>
            <mc:Fallback xmlns="">
              <p:pic>
                <p:nvPicPr>
                  <p:cNvPr id="19" name="Ink 18">
                    <a:extLst>
                      <a:ext uri="{FF2B5EF4-FFF2-40B4-BE49-F238E27FC236}">
                        <a16:creationId xmlns:a16="http://schemas.microsoft.com/office/drawing/2014/main" id="{A24B4A5C-120E-17DE-FA7F-1879877CCDF6}"/>
                      </a:ext>
                    </a:extLst>
                  </p:cNvPr>
                  <p:cNvPicPr/>
                  <p:nvPr/>
                </p:nvPicPr>
                <p:blipFill>
                  <a:blip r:embed="rId33"/>
                  <a:stretch>
                    <a:fillRect/>
                  </a:stretch>
                </p:blipFill>
                <p:spPr>
                  <a:xfrm>
                    <a:off x="3932265" y="1074865"/>
                    <a:ext cx="176895" cy="42041"/>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xmlns="" id="{68A41F65-52E9-A126-C46F-3EC4C0A93B72}"/>
                      </a:ext>
                    </a:extLst>
                  </p14:cNvPr>
                  <p14:cNvContentPartPr/>
                  <p14:nvPr/>
                </p14:nvContentPartPr>
                <p14:xfrm>
                  <a:off x="3973553" y="1150412"/>
                  <a:ext cx="150120" cy="13680"/>
                </p14:xfrm>
              </p:contentPart>
            </mc:Choice>
            <mc:Fallback xmlns="">
              <p:pic>
                <p:nvPicPr>
                  <p:cNvPr id="20" name="Ink 19">
                    <a:extLst>
                      <a:ext uri="{FF2B5EF4-FFF2-40B4-BE49-F238E27FC236}">
                        <a16:creationId xmlns:a16="http://schemas.microsoft.com/office/drawing/2014/main" id="{68A41F65-52E9-A126-C46F-3EC4C0A93B72}"/>
                      </a:ext>
                    </a:extLst>
                  </p:cNvPr>
                  <p:cNvPicPr/>
                  <p:nvPr/>
                </p:nvPicPr>
                <p:blipFill>
                  <a:blip r:embed="rId35"/>
                  <a:stretch>
                    <a:fillRect/>
                  </a:stretch>
                </p:blipFill>
                <p:spPr>
                  <a:xfrm>
                    <a:off x="3958915" y="1136065"/>
                    <a:ext cx="179055" cy="42041"/>
                  </a:xfrm>
                  <a:prstGeom prst="rect">
                    <a:avLst/>
                  </a:prstGeom>
                </p:spPr>
              </p:pic>
            </mc:Fallback>
          </mc:AlternateContent>
        </p:grpSp>
        <p:grpSp>
          <p:nvGrpSpPr>
            <p:cNvPr id="27" name="Group 26">
              <a:extLst>
                <a:ext uri="{FF2B5EF4-FFF2-40B4-BE49-F238E27FC236}">
                  <a16:creationId xmlns:a16="http://schemas.microsoft.com/office/drawing/2014/main" xmlns="" id="{55B2A66C-84DE-F02E-1AAA-A7E308794058}"/>
                </a:ext>
              </a:extLst>
            </p:cNvPr>
            <p:cNvGrpSpPr/>
            <p:nvPr/>
          </p:nvGrpSpPr>
          <p:grpSpPr>
            <a:xfrm>
              <a:off x="5318068" y="1156320"/>
              <a:ext cx="498240" cy="295920"/>
              <a:chOff x="4336433" y="873932"/>
              <a:chExt cx="498240" cy="295920"/>
            </a:xfrm>
          </p:grpSpPr>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xmlns="" id="{B6401016-53E7-E1F0-ABF8-1756831F540C}"/>
                      </a:ext>
                    </a:extLst>
                  </p14:cNvPr>
                  <p14:cNvContentPartPr/>
                  <p14:nvPr/>
                </p14:nvContentPartPr>
                <p14:xfrm>
                  <a:off x="4336433" y="1008212"/>
                  <a:ext cx="162000" cy="161640"/>
                </p14:xfrm>
              </p:contentPart>
            </mc:Choice>
            <mc:Fallback xmlns="">
              <p:pic>
                <p:nvPicPr>
                  <p:cNvPr id="21" name="Ink 20">
                    <a:extLst>
                      <a:ext uri="{FF2B5EF4-FFF2-40B4-BE49-F238E27FC236}">
                        <a16:creationId xmlns:a16="http://schemas.microsoft.com/office/drawing/2014/main" id="{B6401016-53E7-E1F0-ABF8-1756831F540C}"/>
                      </a:ext>
                    </a:extLst>
                  </p:cNvPr>
                  <p:cNvPicPr/>
                  <p:nvPr/>
                </p:nvPicPr>
                <p:blipFill>
                  <a:blip r:embed="rId37"/>
                  <a:stretch>
                    <a:fillRect/>
                  </a:stretch>
                </p:blipFill>
                <p:spPr>
                  <a:xfrm>
                    <a:off x="4322139" y="994127"/>
                    <a:ext cx="190588" cy="190145"/>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xmlns="" id="{4BA23B13-90EA-523B-1285-09C0C8A5537B}"/>
                      </a:ext>
                    </a:extLst>
                  </p14:cNvPr>
                  <p14:cNvContentPartPr/>
                  <p14:nvPr/>
                </p14:nvContentPartPr>
                <p14:xfrm>
                  <a:off x="4350113" y="1102532"/>
                  <a:ext cx="135000" cy="18720"/>
                </p14:xfrm>
              </p:contentPart>
            </mc:Choice>
            <mc:Fallback xmlns="">
              <p:pic>
                <p:nvPicPr>
                  <p:cNvPr id="22" name="Ink 21">
                    <a:extLst>
                      <a:ext uri="{FF2B5EF4-FFF2-40B4-BE49-F238E27FC236}">
                        <a16:creationId xmlns:a16="http://schemas.microsoft.com/office/drawing/2014/main" id="{4BA23B13-90EA-523B-1285-09C0C8A5537B}"/>
                      </a:ext>
                    </a:extLst>
                  </p:cNvPr>
                  <p:cNvPicPr/>
                  <p:nvPr/>
                </p:nvPicPr>
                <p:blipFill>
                  <a:blip r:embed="rId39"/>
                  <a:stretch>
                    <a:fillRect/>
                  </a:stretch>
                </p:blipFill>
                <p:spPr>
                  <a:xfrm>
                    <a:off x="4335454" y="1088237"/>
                    <a:ext cx="163977" cy="4765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xmlns="" id="{F7E99D02-1A96-DC58-0630-DB972093A190}"/>
                      </a:ext>
                    </a:extLst>
                  </p14:cNvPr>
                  <p14:cNvContentPartPr/>
                  <p14:nvPr/>
                </p14:nvContentPartPr>
                <p14:xfrm>
                  <a:off x="4659353" y="1008212"/>
                  <a:ext cx="148320" cy="154080"/>
                </p14:xfrm>
              </p:contentPart>
            </mc:Choice>
            <mc:Fallback xmlns="">
              <p:pic>
                <p:nvPicPr>
                  <p:cNvPr id="23" name="Ink 22">
                    <a:extLst>
                      <a:ext uri="{FF2B5EF4-FFF2-40B4-BE49-F238E27FC236}">
                        <a16:creationId xmlns:a16="http://schemas.microsoft.com/office/drawing/2014/main" id="{F7E99D02-1A96-DC58-0630-DB972093A190}"/>
                      </a:ext>
                    </a:extLst>
                  </p:cNvPr>
                  <p:cNvPicPr/>
                  <p:nvPr/>
                </p:nvPicPr>
                <p:blipFill>
                  <a:blip r:embed="rId41"/>
                  <a:stretch>
                    <a:fillRect/>
                  </a:stretch>
                </p:blipFill>
                <p:spPr>
                  <a:xfrm>
                    <a:off x="4644725" y="994144"/>
                    <a:ext cx="176895" cy="182216"/>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xmlns="" id="{0799F9E0-5514-0270-AF6F-FBB7D393F937}"/>
                      </a:ext>
                    </a:extLst>
                  </p14:cNvPr>
                  <p14:cNvContentPartPr/>
                  <p14:nvPr/>
                </p14:nvContentPartPr>
                <p14:xfrm>
                  <a:off x="4659353" y="1062212"/>
                  <a:ext cx="108000" cy="35640"/>
                </p14:xfrm>
              </p:contentPart>
            </mc:Choice>
            <mc:Fallback xmlns="">
              <p:pic>
                <p:nvPicPr>
                  <p:cNvPr id="24" name="Ink 23">
                    <a:extLst>
                      <a:ext uri="{FF2B5EF4-FFF2-40B4-BE49-F238E27FC236}">
                        <a16:creationId xmlns:a16="http://schemas.microsoft.com/office/drawing/2014/main" id="{0799F9E0-5514-0270-AF6F-FBB7D393F937}"/>
                      </a:ext>
                    </a:extLst>
                  </p:cNvPr>
                  <p:cNvPicPr/>
                  <p:nvPr/>
                </p:nvPicPr>
                <p:blipFill>
                  <a:blip r:embed="rId43"/>
                  <a:stretch>
                    <a:fillRect/>
                  </a:stretch>
                </p:blipFill>
                <p:spPr>
                  <a:xfrm>
                    <a:off x="4644703" y="1047889"/>
                    <a:ext cx="136959" cy="63619"/>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Ink 24">
                    <a:extLst>
                      <a:ext uri="{FF2B5EF4-FFF2-40B4-BE49-F238E27FC236}">
                        <a16:creationId xmlns:a16="http://schemas.microsoft.com/office/drawing/2014/main" xmlns="" id="{6CF2977C-0F94-4893-5F7B-459887F6857A}"/>
                      </a:ext>
                    </a:extLst>
                  </p14:cNvPr>
                  <p14:cNvContentPartPr/>
                  <p14:nvPr/>
                </p14:nvContentPartPr>
                <p14:xfrm>
                  <a:off x="4659353" y="994892"/>
                  <a:ext cx="125640" cy="23760"/>
                </p14:xfrm>
              </p:contentPart>
            </mc:Choice>
            <mc:Fallback xmlns="">
              <p:pic>
                <p:nvPicPr>
                  <p:cNvPr id="25" name="Ink 24">
                    <a:extLst>
                      <a:ext uri="{FF2B5EF4-FFF2-40B4-BE49-F238E27FC236}">
                        <a16:creationId xmlns:a16="http://schemas.microsoft.com/office/drawing/2014/main" id="{6CF2977C-0F94-4893-5F7B-459887F6857A}"/>
                      </a:ext>
                    </a:extLst>
                  </p:cNvPr>
                  <p:cNvPicPr/>
                  <p:nvPr/>
                </p:nvPicPr>
                <p:blipFill>
                  <a:blip r:embed="rId45"/>
                  <a:stretch>
                    <a:fillRect/>
                  </a:stretch>
                </p:blipFill>
                <p:spPr>
                  <a:xfrm>
                    <a:off x="4644712" y="980837"/>
                    <a:ext cx="154581" cy="52205"/>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Ink 25">
                    <a:extLst>
                      <a:ext uri="{FF2B5EF4-FFF2-40B4-BE49-F238E27FC236}">
                        <a16:creationId xmlns:a16="http://schemas.microsoft.com/office/drawing/2014/main" xmlns="" id="{AE49AFC0-E537-CA95-89E9-17D906C74031}"/>
                      </a:ext>
                    </a:extLst>
                  </p14:cNvPr>
                  <p14:cNvContentPartPr/>
                  <p14:nvPr/>
                </p14:nvContentPartPr>
                <p14:xfrm>
                  <a:off x="4619033" y="873932"/>
                  <a:ext cx="215640" cy="91080"/>
                </p14:xfrm>
              </p:contentPart>
            </mc:Choice>
            <mc:Fallback xmlns="">
              <p:pic>
                <p:nvPicPr>
                  <p:cNvPr id="26" name="Ink 25">
                    <a:extLst>
                      <a:ext uri="{FF2B5EF4-FFF2-40B4-BE49-F238E27FC236}">
                        <a16:creationId xmlns:a16="http://schemas.microsoft.com/office/drawing/2014/main" id="{AE49AFC0-E537-CA95-89E9-17D906C74031}"/>
                      </a:ext>
                    </a:extLst>
                  </p:cNvPr>
                  <p:cNvPicPr/>
                  <p:nvPr/>
                </p:nvPicPr>
                <p:blipFill>
                  <a:blip r:embed="rId47"/>
                  <a:stretch>
                    <a:fillRect/>
                  </a:stretch>
                </p:blipFill>
                <p:spPr>
                  <a:xfrm>
                    <a:off x="4604384" y="859816"/>
                    <a:ext cx="244596" cy="119648"/>
                  </a:xfrm>
                  <a:prstGeom prst="rect">
                    <a:avLst/>
                  </a:prstGeom>
                </p:spPr>
              </p:pic>
            </mc:Fallback>
          </mc:AlternateContent>
        </p:grpSp>
        <p:grpSp>
          <p:nvGrpSpPr>
            <p:cNvPr id="35" name="Group 34">
              <a:extLst>
                <a:ext uri="{FF2B5EF4-FFF2-40B4-BE49-F238E27FC236}">
                  <a16:creationId xmlns:a16="http://schemas.microsoft.com/office/drawing/2014/main" xmlns="" id="{52EB1C2B-AC15-3D32-3DCF-9CDB1AD351CC}"/>
                </a:ext>
              </a:extLst>
            </p:cNvPr>
            <p:cNvGrpSpPr/>
            <p:nvPr/>
          </p:nvGrpSpPr>
          <p:grpSpPr>
            <a:xfrm>
              <a:off x="7241188" y="1196640"/>
              <a:ext cx="632160" cy="228960"/>
              <a:chOff x="6259553" y="914252"/>
              <a:chExt cx="632160" cy="228960"/>
            </a:xfrm>
          </p:grpSpPr>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xmlns="" id="{E0AA8940-D6AB-DDAD-34B9-53D86E335031}"/>
                      </a:ext>
                    </a:extLst>
                  </p14:cNvPr>
                  <p14:cNvContentPartPr/>
                  <p14:nvPr/>
                </p14:nvContentPartPr>
                <p14:xfrm>
                  <a:off x="6259553" y="1035212"/>
                  <a:ext cx="11520" cy="15480"/>
                </p14:xfrm>
              </p:contentPart>
            </mc:Choice>
            <mc:Fallback xmlns="">
              <p:pic>
                <p:nvPicPr>
                  <p:cNvPr id="29" name="Ink 28">
                    <a:extLst>
                      <a:ext uri="{FF2B5EF4-FFF2-40B4-BE49-F238E27FC236}">
                        <a16:creationId xmlns:a16="http://schemas.microsoft.com/office/drawing/2014/main" id="{E0AA8940-D6AB-DDAD-34B9-53D86E335031}"/>
                      </a:ext>
                    </a:extLst>
                  </p:cNvPr>
                  <p:cNvPicPr/>
                  <p:nvPr/>
                </p:nvPicPr>
                <p:blipFill>
                  <a:blip r:embed="rId49"/>
                  <a:stretch>
                    <a:fillRect/>
                  </a:stretch>
                </p:blipFill>
                <p:spPr>
                  <a:xfrm>
                    <a:off x="6244984" y="1021078"/>
                    <a:ext cx="40320" cy="4408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xmlns="" id="{86A6E259-A798-D770-A7BB-04E63C12F628}"/>
                      </a:ext>
                    </a:extLst>
                  </p14:cNvPr>
                  <p14:cNvContentPartPr/>
                  <p14:nvPr/>
                </p14:nvContentPartPr>
                <p14:xfrm>
                  <a:off x="6272873" y="914252"/>
                  <a:ext cx="213120" cy="228960"/>
                </p14:xfrm>
              </p:contentPart>
            </mc:Choice>
            <mc:Fallback xmlns="">
              <p:pic>
                <p:nvPicPr>
                  <p:cNvPr id="30" name="Ink 29">
                    <a:extLst>
                      <a:ext uri="{FF2B5EF4-FFF2-40B4-BE49-F238E27FC236}">
                        <a16:creationId xmlns:a16="http://schemas.microsoft.com/office/drawing/2014/main" id="{86A6E259-A798-D770-A7BB-04E63C12F628}"/>
                      </a:ext>
                    </a:extLst>
                  </p:cNvPr>
                  <p:cNvPicPr/>
                  <p:nvPr/>
                </p:nvPicPr>
                <p:blipFill>
                  <a:blip r:embed="rId51"/>
                  <a:stretch>
                    <a:fillRect/>
                  </a:stretch>
                </p:blipFill>
                <p:spPr>
                  <a:xfrm>
                    <a:off x="6258574" y="900152"/>
                    <a:ext cx="242058" cy="257496"/>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xmlns="" id="{A04CA61C-B8C4-5045-8DFD-C32238838FD6}"/>
                      </a:ext>
                    </a:extLst>
                  </p14:cNvPr>
                  <p14:cNvContentPartPr/>
                  <p14:nvPr/>
                </p14:nvContentPartPr>
                <p14:xfrm>
                  <a:off x="6326513" y="1062212"/>
                  <a:ext cx="114480" cy="31680"/>
                </p14:xfrm>
              </p:contentPart>
            </mc:Choice>
            <mc:Fallback xmlns="">
              <p:pic>
                <p:nvPicPr>
                  <p:cNvPr id="31" name="Ink 30">
                    <a:extLst>
                      <a:ext uri="{FF2B5EF4-FFF2-40B4-BE49-F238E27FC236}">
                        <a16:creationId xmlns:a16="http://schemas.microsoft.com/office/drawing/2014/main" id="{A04CA61C-B8C4-5045-8DFD-C32238838FD6}"/>
                      </a:ext>
                    </a:extLst>
                  </p:cNvPr>
                  <p:cNvPicPr/>
                  <p:nvPr/>
                </p:nvPicPr>
                <p:blipFill>
                  <a:blip r:embed="rId53"/>
                  <a:stretch>
                    <a:fillRect/>
                  </a:stretch>
                </p:blipFill>
                <p:spPr>
                  <a:xfrm>
                    <a:off x="6312203" y="1047720"/>
                    <a:ext cx="143441" cy="60327"/>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xmlns="" id="{601A65D5-B8A0-09D8-C0C4-63F75FA291CB}"/>
                      </a:ext>
                    </a:extLst>
                  </p14:cNvPr>
                  <p14:cNvContentPartPr/>
                  <p14:nvPr/>
                </p14:nvContentPartPr>
                <p14:xfrm>
                  <a:off x="6474473" y="927572"/>
                  <a:ext cx="59400" cy="201960"/>
                </p14:xfrm>
              </p:contentPart>
            </mc:Choice>
            <mc:Fallback xmlns="">
              <p:pic>
                <p:nvPicPr>
                  <p:cNvPr id="32" name="Ink 31">
                    <a:extLst>
                      <a:ext uri="{FF2B5EF4-FFF2-40B4-BE49-F238E27FC236}">
                        <a16:creationId xmlns:a16="http://schemas.microsoft.com/office/drawing/2014/main" id="{601A65D5-B8A0-09D8-C0C4-63F75FA291CB}"/>
                      </a:ext>
                    </a:extLst>
                  </p:cNvPr>
                  <p:cNvPicPr/>
                  <p:nvPr/>
                </p:nvPicPr>
                <p:blipFill>
                  <a:blip r:embed="rId55"/>
                  <a:stretch>
                    <a:fillRect/>
                  </a:stretch>
                </p:blipFill>
                <p:spPr>
                  <a:xfrm>
                    <a:off x="6460217" y="913482"/>
                    <a:ext cx="87912" cy="230476"/>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Ink 32">
                    <a:extLst>
                      <a:ext uri="{FF2B5EF4-FFF2-40B4-BE49-F238E27FC236}">
                        <a16:creationId xmlns:a16="http://schemas.microsoft.com/office/drawing/2014/main" xmlns="" id="{9BABF7BB-699E-BA94-129F-3EB1424F7BA7}"/>
                      </a:ext>
                    </a:extLst>
                  </p14:cNvPr>
                  <p14:cNvContentPartPr/>
                  <p14:nvPr/>
                </p14:nvContentPartPr>
                <p14:xfrm>
                  <a:off x="6582113" y="1008212"/>
                  <a:ext cx="135000" cy="128880"/>
                </p14:xfrm>
              </p:contentPart>
            </mc:Choice>
            <mc:Fallback xmlns="">
              <p:pic>
                <p:nvPicPr>
                  <p:cNvPr id="33" name="Ink 32">
                    <a:extLst>
                      <a:ext uri="{FF2B5EF4-FFF2-40B4-BE49-F238E27FC236}">
                        <a16:creationId xmlns:a16="http://schemas.microsoft.com/office/drawing/2014/main" id="{9BABF7BB-699E-BA94-129F-3EB1424F7BA7}"/>
                      </a:ext>
                    </a:extLst>
                  </p:cNvPr>
                  <p:cNvPicPr/>
                  <p:nvPr/>
                </p:nvPicPr>
                <p:blipFill>
                  <a:blip r:embed="rId57"/>
                  <a:stretch>
                    <a:fillRect/>
                  </a:stretch>
                </p:blipFill>
                <p:spPr>
                  <a:xfrm>
                    <a:off x="6567795" y="994116"/>
                    <a:ext cx="163977" cy="15740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Ink 33">
                    <a:extLst>
                      <a:ext uri="{FF2B5EF4-FFF2-40B4-BE49-F238E27FC236}">
                        <a16:creationId xmlns:a16="http://schemas.microsoft.com/office/drawing/2014/main" xmlns="" id="{E1D06796-BE0B-1821-5A84-6F5F9501B909}"/>
                      </a:ext>
                    </a:extLst>
                  </p14:cNvPr>
                  <p14:cNvContentPartPr/>
                  <p14:nvPr/>
                </p14:nvContentPartPr>
                <p14:xfrm>
                  <a:off x="6770393" y="1035212"/>
                  <a:ext cx="121320" cy="108000"/>
                </p14:xfrm>
              </p:contentPart>
            </mc:Choice>
            <mc:Fallback xmlns="">
              <p:pic>
                <p:nvPicPr>
                  <p:cNvPr id="34" name="Ink 33">
                    <a:extLst>
                      <a:ext uri="{FF2B5EF4-FFF2-40B4-BE49-F238E27FC236}">
                        <a16:creationId xmlns:a16="http://schemas.microsoft.com/office/drawing/2014/main" id="{E1D06796-BE0B-1821-5A84-6F5F9501B909}"/>
                      </a:ext>
                    </a:extLst>
                  </p:cNvPr>
                  <p:cNvPicPr/>
                  <p:nvPr/>
                </p:nvPicPr>
                <p:blipFill>
                  <a:blip r:embed="rId59"/>
                  <a:stretch>
                    <a:fillRect/>
                  </a:stretch>
                </p:blipFill>
                <p:spPr>
                  <a:xfrm>
                    <a:off x="6756120" y="1021125"/>
                    <a:ext cx="149866" cy="136174"/>
                  </a:xfrm>
                  <a:prstGeom prst="rect">
                    <a:avLst/>
                  </a:prstGeom>
                </p:spPr>
              </p:pic>
            </mc:Fallback>
          </mc:AlternateContent>
        </p:grpSp>
        <p:grpSp>
          <p:nvGrpSpPr>
            <p:cNvPr id="38" name="Group 37">
              <a:extLst>
                <a:ext uri="{FF2B5EF4-FFF2-40B4-BE49-F238E27FC236}">
                  <a16:creationId xmlns:a16="http://schemas.microsoft.com/office/drawing/2014/main" xmlns="" id="{FC3CA7AE-E970-E148-0866-EE135D5D582A}"/>
                </a:ext>
              </a:extLst>
            </p:cNvPr>
            <p:cNvGrpSpPr/>
            <p:nvPr/>
          </p:nvGrpSpPr>
          <p:grpSpPr>
            <a:xfrm>
              <a:off x="8599108" y="1102320"/>
              <a:ext cx="282960" cy="363600"/>
              <a:chOff x="7617473" y="819932"/>
              <a:chExt cx="282960" cy="363600"/>
            </a:xfrm>
          </p:grpSpPr>
          <mc:AlternateContent xmlns:mc="http://schemas.openxmlformats.org/markup-compatibility/2006" xmlns:p14="http://schemas.microsoft.com/office/powerpoint/2010/main">
            <mc:Choice Requires="p14">
              <p:contentPart p14:bwMode="auto" r:id="rId60">
                <p14:nvContentPartPr>
                  <p14:cNvPr id="36" name="Ink 35">
                    <a:extLst>
                      <a:ext uri="{FF2B5EF4-FFF2-40B4-BE49-F238E27FC236}">
                        <a16:creationId xmlns:a16="http://schemas.microsoft.com/office/drawing/2014/main" xmlns="" id="{AAC5A2B6-9AE5-B73C-1004-EFEBDB3D1593}"/>
                      </a:ext>
                    </a:extLst>
                  </p14:cNvPr>
                  <p14:cNvContentPartPr/>
                  <p14:nvPr/>
                </p14:nvContentPartPr>
                <p14:xfrm>
                  <a:off x="7752113" y="927572"/>
                  <a:ext cx="148320" cy="255960"/>
                </p14:xfrm>
              </p:contentPart>
            </mc:Choice>
            <mc:Fallback xmlns="">
              <p:pic>
                <p:nvPicPr>
                  <p:cNvPr id="36" name="Ink 35">
                    <a:extLst>
                      <a:ext uri="{FF2B5EF4-FFF2-40B4-BE49-F238E27FC236}">
                        <a16:creationId xmlns:a16="http://schemas.microsoft.com/office/drawing/2014/main" id="{AAC5A2B6-9AE5-B73C-1004-EFEBDB3D1593}"/>
                      </a:ext>
                    </a:extLst>
                  </p:cNvPr>
                  <p:cNvPicPr/>
                  <p:nvPr/>
                </p:nvPicPr>
                <p:blipFill>
                  <a:blip r:embed="rId61"/>
                  <a:stretch>
                    <a:fillRect/>
                  </a:stretch>
                </p:blipFill>
                <p:spPr>
                  <a:xfrm>
                    <a:off x="7737485" y="913464"/>
                    <a:ext cx="176895" cy="284512"/>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Ink 36">
                    <a:extLst>
                      <a:ext uri="{FF2B5EF4-FFF2-40B4-BE49-F238E27FC236}">
                        <a16:creationId xmlns:a16="http://schemas.microsoft.com/office/drawing/2014/main" xmlns="" id="{F0ADE106-D174-74E9-458E-F026269FAA31}"/>
                      </a:ext>
                    </a:extLst>
                  </p14:cNvPr>
                  <p14:cNvContentPartPr/>
                  <p14:nvPr/>
                </p14:nvContentPartPr>
                <p14:xfrm>
                  <a:off x="7617473" y="819932"/>
                  <a:ext cx="282600" cy="109440"/>
                </p14:xfrm>
              </p:contentPart>
            </mc:Choice>
            <mc:Fallback xmlns="">
              <p:pic>
                <p:nvPicPr>
                  <p:cNvPr id="37" name="Ink 36">
                    <a:extLst>
                      <a:ext uri="{FF2B5EF4-FFF2-40B4-BE49-F238E27FC236}">
                        <a16:creationId xmlns:a16="http://schemas.microsoft.com/office/drawing/2014/main" id="{F0ADE106-D174-74E9-458E-F026269FAA31}"/>
                      </a:ext>
                    </a:extLst>
                  </p:cNvPr>
                  <p:cNvPicPr/>
                  <p:nvPr/>
                </p:nvPicPr>
                <p:blipFill>
                  <a:blip r:embed="rId63"/>
                  <a:stretch>
                    <a:fillRect/>
                  </a:stretch>
                </p:blipFill>
                <p:spPr>
                  <a:xfrm>
                    <a:off x="7603190" y="805497"/>
                    <a:ext cx="311506" cy="137975"/>
                  </a:xfrm>
                  <a:prstGeom prst="rect">
                    <a:avLst/>
                  </a:prstGeom>
                </p:spPr>
              </p:pic>
            </mc:Fallback>
          </mc:AlternateContent>
        </p:grpSp>
        <p:grpSp>
          <p:nvGrpSpPr>
            <p:cNvPr id="41" name="Group 40">
              <a:extLst>
                <a:ext uri="{FF2B5EF4-FFF2-40B4-BE49-F238E27FC236}">
                  <a16:creationId xmlns:a16="http://schemas.microsoft.com/office/drawing/2014/main" xmlns="" id="{9C90C8F7-B00D-51BA-32CE-DE049CF4E7EB}"/>
                </a:ext>
              </a:extLst>
            </p:cNvPr>
            <p:cNvGrpSpPr/>
            <p:nvPr/>
          </p:nvGrpSpPr>
          <p:grpSpPr>
            <a:xfrm>
              <a:off x="9089428" y="1330920"/>
              <a:ext cx="142200" cy="57600"/>
              <a:chOff x="8107793" y="1048532"/>
              <a:chExt cx="142200" cy="57600"/>
            </a:xfrm>
          </p:grpSpPr>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xmlns="" id="{1CA09C26-08ED-678D-C8A4-271149246C99}"/>
                      </a:ext>
                    </a:extLst>
                  </p14:cNvPr>
                  <p14:cNvContentPartPr/>
                  <p14:nvPr/>
                </p14:nvContentPartPr>
                <p14:xfrm>
                  <a:off x="8114993" y="1048532"/>
                  <a:ext cx="108000" cy="15840"/>
                </p14:xfrm>
              </p:contentPart>
            </mc:Choice>
            <mc:Fallback xmlns="">
              <p:pic>
                <p:nvPicPr>
                  <p:cNvPr id="39" name="Ink 38">
                    <a:extLst>
                      <a:ext uri="{FF2B5EF4-FFF2-40B4-BE49-F238E27FC236}">
                        <a16:creationId xmlns:a16="http://schemas.microsoft.com/office/drawing/2014/main" id="{1CA09C26-08ED-678D-C8A4-271149246C99}"/>
                      </a:ext>
                    </a:extLst>
                  </p:cNvPr>
                  <p:cNvPicPr/>
                  <p:nvPr/>
                </p:nvPicPr>
                <p:blipFill>
                  <a:blip r:embed="rId65"/>
                  <a:stretch>
                    <a:fillRect/>
                  </a:stretch>
                </p:blipFill>
                <p:spPr>
                  <a:xfrm>
                    <a:off x="8100684" y="1034040"/>
                    <a:ext cx="136959" cy="44487"/>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Ink 39">
                    <a:extLst>
                      <a:ext uri="{FF2B5EF4-FFF2-40B4-BE49-F238E27FC236}">
                        <a16:creationId xmlns:a16="http://schemas.microsoft.com/office/drawing/2014/main" xmlns="" id="{3F38B488-71D1-A37B-AE52-60FBBC32488C}"/>
                      </a:ext>
                    </a:extLst>
                  </p14:cNvPr>
                  <p14:cNvContentPartPr/>
                  <p14:nvPr/>
                </p14:nvContentPartPr>
                <p14:xfrm>
                  <a:off x="8107793" y="1101812"/>
                  <a:ext cx="142200" cy="4320"/>
                </p14:xfrm>
              </p:contentPart>
            </mc:Choice>
            <mc:Fallback xmlns="">
              <p:pic>
                <p:nvPicPr>
                  <p:cNvPr id="40" name="Ink 39">
                    <a:extLst>
                      <a:ext uri="{FF2B5EF4-FFF2-40B4-BE49-F238E27FC236}">
                        <a16:creationId xmlns:a16="http://schemas.microsoft.com/office/drawing/2014/main" id="{3F38B488-71D1-A37B-AE52-60FBBC32488C}"/>
                      </a:ext>
                    </a:extLst>
                  </p:cNvPr>
                  <p:cNvPicPr/>
                  <p:nvPr/>
                </p:nvPicPr>
                <p:blipFill>
                  <a:blip r:embed="rId67"/>
                  <a:stretch>
                    <a:fillRect/>
                  </a:stretch>
                </p:blipFill>
                <p:spPr>
                  <a:xfrm>
                    <a:off x="8093165" y="1087523"/>
                    <a:ext cx="171116" cy="32566"/>
                  </a:xfrm>
                  <a:prstGeom prst="rect">
                    <a:avLst/>
                  </a:prstGeom>
                </p:spPr>
              </p:pic>
            </mc:Fallback>
          </mc:AlternateContent>
        </p:grpSp>
        <p:grpSp>
          <p:nvGrpSpPr>
            <p:cNvPr id="45" name="Group 44">
              <a:extLst>
                <a:ext uri="{FF2B5EF4-FFF2-40B4-BE49-F238E27FC236}">
                  <a16:creationId xmlns:a16="http://schemas.microsoft.com/office/drawing/2014/main" xmlns="" id="{EEF8F3C6-8367-993B-85F9-4A11D13F298D}"/>
                </a:ext>
              </a:extLst>
            </p:cNvPr>
            <p:cNvGrpSpPr/>
            <p:nvPr/>
          </p:nvGrpSpPr>
          <p:grpSpPr>
            <a:xfrm>
              <a:off x="9527188" y="1209960"/>
              <a:ext cx="345240" cy="228960"/>
              <a:chOff x="8545553" y="927572"/>
              <a:chExt cx="345240" cy="228960"/>
            </a:xfrm>
          </p:grpSpPr>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xmlns="" id="{8FE68303-1586-2DBD-0D80-6CACD67DFFD5}"/>
                      </a:ext>
                    </a:extLst>
                  </p14:cNvPr>
                  <p14:cNvContentPartPr/>
                  <p14:nvPr/>
                </p14:nvContentPartPr>
                <p14:xfrm>
                  <a:off x="8545553" y="927572"/>
                  <a:ext cx="183600" cy="174960"/>
                </p14:xfrm>
              </p:contentPart>
            </mc:Choice>
            <mc:Fallback xmlns="">
              <p:pic>
                <p:nvPicPr>
                  <p:cNvPr id="42" name="Ink 41">
                    <a:extLst>
                      <a:ext uri="{FF2B5EF4-FFF2-40B4-BE49-F238E27FC236}">
                        <a16:creationId xmlns:a16="http://schemas.microsoft.com/office/drawing/2014/main" id="{8FE68303-1586-2DBD-0D80-6CACD67DFFD5}"/>
                      </a:ext>
                    </a:extLst>
                  </p:cNvPr>
                  <p:cNvPicPr/>
                  <p:nvPr/>
                </p:nvPicPr>
                <p:blipFill>
                  <a:blip r:embed="rId69"/>
                  <a:stretch>
                    <a:fillRect/>
                  </a:stretch>
                </p:blipFill>
                <p:spPr>
                  <a:xfrm>
                    <a:off x="8530906" y="913468"/>
                    <a:ext cx="212554" cy="203504"/>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xmlns="" id="{E9A8C81A-A4AD-4CDD-5A75-65092B417EC9}"/>
                      </a:ext>
                    </a:extLst>
                  </p14:cNvPr>
                  <p14:cNvContentPartPr/>
                  <p14:nvPr/>
                </p14:nvContentPartPr>
                <p14:xfrm>
                  <a:off x="8558873" y="927572"/>
                  <a:ext cx="139680" cy="188640"/>
                </p14:xfrm>
              </p:contentPart>
            </mc:Choice>
            <mc:Fallback xmlns="">
              <p:pic>
                <p:nvPicPr>
                  <p:cNvPr id="43" name="Ink 42">
                    <a:extLst>
                      <a:ext uri="{FF2B5EF4-FFF2-40B4-BE49-F238E27FC236}">
                        <a16:creationId xmlns:a16="http://schemas.microsoft.com/office/drawing/2014/main" id="{E9A8C81A-A4AD-4CDD-5A75-65092B417EC9}"/>
                      </a:ext>
                    </a:extLst>
                  </p:cNvPr>
                  <p:cNvPicPr/>
                  <p:nvPr/>
                </p:nvPicPr>
                <p:blipFill>
                  <a:blip r:embed="rId71"/>
                  <a:stretch>
                    <a:fillRect/>
                  </a:stretch>
                </p:blipFill>
                <p:spPr>
                  <a:xfrm>
                    <a:off x="8544564" y="913474"/>
                    <a:ext cx="168638" cy="217171"/>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xmlns="" id="{96BE577B-F8CD-E0BB-F9B3-7EAD257F1C00}"/>
                      </a:ext>
                    </a:extLst>
                  </p14:cNvPr>
                  <p14:cNvContentPartPr/>
                  <p14:nvPr/>
                </p14:nvContentPartPr>
                <p14:xfrm>
                  <a:off x="8747153" y="1048532"/>
                  <a:ext cx="143640" cy="108000"/>
                </p14:xfrm>
              </p:contentPart>
            </mc:Choice>
            <mc:Fallback xmlns="">
              <p:pic>
                <p:nvPicPr>
                  <p:cNvPr id="44" name="Ink 43">
                    <a:extLst>
                      <a:ext uri="{FF2B5EF4-FFF2-40B4-BE49-F238E27FC236}">
                        <a16:creationId xmlns:a16="http://schemas.microsoft.com/office/drawing/2014/main" id="{96BE577B-F8CD-E0BB-F9B3-7EAD257F1C00}"/>
                      </a:ext>
                    </a:extLst>
                  </p:cNvPr>
                  <p:cNvPicPr/>
                  <p:nvPr/>
                </p:nvPicPr>
                <p:blipFill>
                  <a:blip r:embed="rId73"/>
                  <a:stretch>
                    <a:fillRect/>
                  </a:stretch>
                </p:blipFill>
                <p:spPr>
                  <a:xfrm>
                    <a:off x="8732857" y="1034110"/>
                    <a:ext cx="172572" cy="136174"/>
                  </a:xfrm>
                  <a:prstGeom prst="rect">
                    <a:avLst/>
                  </a:prstGeom>
                </p:spPr>
              </p:pic>
            </mc:Fallback>
          </mc:AlternateContent>
        </p:grpSp>
        <p:grpSp>
          <p:nvGrpSpPr>
            <p:cNvPr id="53" name="Group 52">
              <a:extLst>
                <a:ext uri="{FF2B5EF4-FFF2-40B4-BE49-F238E27FC236}">
                  <a16:creationId xmlns:a16="http://schemas.microsoft.com/office/drawing/2014/main" xmlns="" id="{254BA743-EF7F-F750-CB04-E3E09E9B2423}"/>
                </a:ext>
              </a:extLst>
            </p:cNvPr>
            <p:cNvGrpSpPr/>
            <p:nvPr/>
          </p:nvGrpSpPr>
          <p:grpSpPr>
            <a:xfrm>
              <a:off x="10018588" y="1075680"/>
              <a:ext cx="584640" cy="349920"/>
              <a:chOff x="9036953" y="793292"/>
              <a:chExt cx="584640" cy="349920"/>
            </a:xfrm>
          </p:grpSpPr>
          <mc:AlternateContent xmlns:mc="http://schemas.openxmlformats.org/markup-compatibility/2006" xmlns:p14="http://schemas.microsoft.com/office/powerpoint/2010/main">
            <mc:Choice Requires="p14">
              <p:contentPart p14:bwMode="auto" r:id="rId74">
                <p14:nvContentPartPr>
                  <p14:cNvPr id="46" name="Ink 45">
                    <a:extLst>
                      <a:ext uri="{FF2B5EF4-FFF2-40B4-BE49-F238E27FC236}">
                        <a16:creationId xmlns:a16="http://schemas.microsoft.com/office/drawing/2014/main" xmlns="" id="{C4889682-34C3-78FA-B7F4-5DDA0921A197}"/>
                      </a:ext>
                    </a:extLst>
                  </p14:cNvPr>
                  <p14:cNvContentPartPr/>
                  <p14:nvPr/>
                </p14:nvContentPartPr>
                <p14:xfrm>
                  <a:off x="9036953" y="927572"/>
                  <a:ext cx="158040" cy="148320"/>
                </p14:xfrm>
              </p:contentPart>
            </mc:Choice>
            <mc:Fallback xmlns="">
              <p:pic>
                <p:nvPicPr>
                  <p:cNvPr id="46" name="Ink 45">
                    <a:extLst>
                      <a:ext uri="{FF2B5EF4-FFF2-40B4-BE49-F238E27FC236}">
                        <a16:creationId xmlns:a16="http://schemas.microsoft.com/office/drawing/2014/main" id="{C4889682-34C3-78FA-B7F4-5DDA0921A197}"/>
                      </a:ext>
                    </a:extLst>
                  </p:cNvPr>
                  <p:cNvPicPr/>
                  <p:nvPr/>
                </p:nvPicPr>
                <p:blipFill>
                  <a:blip r:embed="rId75"/>
                  <a:stretch>
                    <a:fillRect/>
                  </a:stretch>
                </p:blipFill>
                <p:spPr>
                  <a:xfrm>
                    <a:off x="9022678" y="913478"/>
                    <a:ext cx="186589" cy="17650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xmlns="" id="{A98D5143-E45F-BF3E-BC30-9FDE1385FB7B}"/>
                      </a:ext>
                    </a:extLst>
                  </p14:cNvPr>
                  <p14:cNvContentPartPr/>
                  <p14:nvPr/>
                </p14:nvContentPartPr>
                <p14:xfrm>
                  <a:off x="9043073" y="1008212"/>
                  <a:ext cx="104040" cy="9000"/>
                </p14:xfrm>
              </p:contentPart>
            </mc:Choice>
            <mc:Fallback xmlns="">
              <p:pic>
                <p:nvPicPr>
                  <p:cNvPr id="47" name="Ink 46">
                    <a:extLst>
                      <a:ext uri="{FF2B5EF4-FFF2-40B4-BE49-F238E27FC236}">
                        <a16:creationId xmlns:a16="http://schemas.microsoft.com/office/drawing/2014/main" id="{A98D5143-E45F-BF3E-BC30-9FDE1385FB7B}"/>
                      </a:ext>
                    </a:extLst>
                  </p:cNvPr>
                  <p:cNvPicPr/>
                  <p:nvPr/>
                </p:nvPicPr>
                <p:blipFill>
                  <a:blip r:embed="rId77"/>
                  <a:stretch>
                    <a:fillRect/>
                  </a:stretch>
                </p:blipFill>
                <p:spPr>
                  <a:xfrm>
                    <a:off x="9028453" y="994212"/>
                    <a:ext cx="132600" cy="37333"/>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xmlns="" id="{7A90F69F-4D48-708A-549A-03ACCF6EF752}"/>
                      </a:ext>
                    </a:extLst>
                  </p14:cNvPr>
                  <p14:cNvContentPartPr/>
                  <p14:nvPr/>
                </p14:nvContentPartPr>
                <p14:xfrm>
                  <a:off x="9244673" y="1089212"/>
                  <a:ext cx="67680" cy="54000"/>
                </p14:xfrm>
              </p:contentPart>
            </mc:Choice>
            <mc:Fallback xmlns="">
              <p:pic>
                <p:nvPicPr>
                  <p:cNvPr id="48" name="Ink 47">
                    <a:extLst>
                      <a:ext uri="{FF2B5EF4-FFF2-40B4-BE49-F238E27FC236}">
                        <a16:creationId xmlns:a16="http://schemas.microsoft.com/office/drawing/2014/main" id="{7A90F69F-4D48-708A-549A-03ACCF6EF752}"/>
                      </a:ext>
                    </a:extLst>
                  </p:cNvPr>
                  <p:cNvPicPr/>
                  <p:nvPr/>
                </p:nvPicPr>
                <p:blipFill>
                  <a:blip r:embed="rId79"/>
                  <a:stretch>
                    <a:fillRect/>
                  </a:stretch>
                </p:blipFill>
                <p:spPr>
                  <a:xfrm>
                    <a:off x="9230389" y="1074790"/>
                    <a:ext cx="96248" cy="82509"/>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xmlns="" id="{45DAE656-464B-B71F-02FE-1ACF76CC2A5E}"/>
                      </a:ext>
                    </a:extLst>
                  </p14:cNvPr>
                  <p14:cNvContentPartPr/>
                  <p14:nvPr/>
                </p14:nvContentPartPr>
                <p14:xfrm>
                  <a:off x="9446273" y="941252"/>
                  <a:ext cx="135720" cy="148320"/>
                </p14:xfrm>
              </p:contentPart>
            </mc:Choice>
            <mc:Fallback xmlns="">
              <p:pic>
                <p:nvPicPr>
                  <p:cNvPr id="49" name="Ink 48">
                    <a:extLst>
                      <a:ext uri="{FF2B5EF4-FFF2-40B4-BE49-F238E27FC236}">
                        <a16:creationId xmlns:a16="http://schemas.microsoft.com/office/drawing/2014/main" id="{45DAE656-464B-B71F-02FE-1ACF76CC2A5E}"/>
                      </a:ext>
                    </a:extLst>
                  </p:cNvPr>
                  <p:cNvPicPr/>
                  <p:nvPr/>
                </p:nvPicPr>
                <p:blipFill>
                  <a:blip r:embed="rId81"/>
                  <a:stretch>
                    <a:fillRect/>
                  </a:stretch>
                </p:blipFill>
                <p:spPr>
                  <a:xfrm>
                    <a:off x="9431987" y="926823"/>
                    <a:ext cx="164293" cy="176508"/>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xmlns="" id="{93BC49D4-EE08-D007-9B4B-96641B21C522}"/>
                      </a:ext>
                    </a:extLst>
                  </p14:cNvPr>
                  <p14:cNvContentPartPr/>
                  <p14:nvPr/>
                </p14:nvContentPartPr>
                <p14:xfrm>
                  <a:off x="9459953" y="1006052"/>
                  <a:ext cx="86400" cy="30240"/>
                </p14:xfrm>
              </p:contentPart>
            </mc:Choice>
            <mc:Fallback xmlns="">
              <p:pic>
                <p:nvPicPr>
                  <p:cNvPr id="50" name="Ink 49">
                    <a:extLst>
                      <a:ext uri="{FF2B5EF4-FFF2-40B4-BE49-F238E27FC236}">
                        <a16:creationId xmlns:a16="http://schemas.microsoft.com/office/drawing/2014/main" id="{93BC49D4-EE08-D007-9B4B-96641B21C522}"/>
                      </a:ext>
                    </a:extLst>
                  </p:cNvPr>
                  <p:cNvPicPr/>
                  <p:nvPr/>
                </p:nvPicPr>
                <p:blipFill>
                  <a:blip r:embed="rId83"/>
                  <a:stretch>
                    <a:fillRect/>
                  </a:stretch>
                </p:blipFill>
                <p:spPr>
                  <a:xfrm>
                    <a:off x="9445326" y="991940"/>
                    <a:ext cx="114973" cy="58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Ink 50">
                    <a:extLst>
                      <a:ext uri="{FF2B5EF4-FFF2-40B4-BE49-F238E27FC236}">
                        <a16:creationId xmlns:a16="http://schemas.microsoft.com/office/drawing/2014/main" xmlns="" id="{BBA81EAC-0B4D-18D3-5D00-62B3BABC2A54}"/>
                      </a:ext>
                    </a:extLst>
                  </p14:cNvPr>
                  <p14:cNvContentPartPr/>
                  <p14:nvPr/>
                </p14:nvContentPartPr>
                <p14:xfrm>
                  <a:off x="9446273" y="941252"/>
                  <a:ext cx="120240" cy="6840"/>
                </p14:xfrm>
              </p:contentPart>
            </mc:Choice>
            <mc:Fallback xmlns="">
              <p:pic>
                <p:nvPicPr>
                  <p:cNvPr id="51" name="Ink 50">
                    <a:extLst>
                      <a:ext uri="{FF2B5EF4-FFF2-40B4-BE49-F238E27FC236}">
                        <a16:creationId xmlns:a16="http://schemas.microsoft.com/office/drawing/2014/main" id="{BBA81EAC-0B4D-18D3-5D00-62B3BABC2A54}"/>
                      </a:ext>
                    </a:extLst>
                  </p:cNvPr>
                  <p:cNvPicPr/>
                  <p:nvPr/>
                </p:nvPicPr>
                <p:blipFill>
                  <a:blip r:embed="rId85"/>
                  <a:stretch>
                    <a:fillRect/>
                  </a:stretch>
                </p:blipFill>
                <p:spPr>
                  <a:xfrm>
                    <a:off x="9431967" y="926546"/>
                    <a:ext cx="149193" cy="3591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Ink 51">
                    <a:extLst>
                      <a:ext uri="{FF2B5EF4-FFF2-40B4-BE49-F238E27FC236}">
                        <a16:creationId xmlns:a16="http://schemas.microsoft.com/office/drawing/2014/main" xmlns="" id="{E49E42AD-1CF4-BB62-3C92-1B43C99FF973}"/>
                      </a:ext>
                    </a:extLst>
                  </p14:cNvPr>
                  <p14:cNvContentPartPr/>
                  <p14:nvPr/>
                </p14:nvContentPartPr>
                <p14:xfrm>
                  <a:off x="9405953" y="793292"/>
                  <a:ext cx="215640" cy="121320"/>
                </p14:xfrm>
              </p:contentPart>
            </mc:Choice>
            <mc:Fallback xmlns="">
              <p:pic>
                <p:nvPicPr>
                  <p:cNvPr id="52" name="Ink 51">
                    <a:extLst>
                      <a:ext uri="{FF2B5EF4-FFF2-40B4-BE49-F238E27FC236}">
                        <a16:creationId xmlns:a16="http://schemas.microsoft.com/office/drawing/2014/main" id="{E49E42AD-1CF4-BB62-3C92-1B43C99FF973}"/>
                      </a:ext>
                    </a:extLst>
                  </p:cNvPr>
                  <p:cNvPicPr/>
                  <p:nvPr/>
                </p:nvPicPr>
                <p:blipFill>
                  <a:blip r:embed="rId87"/>
                  <a:stretch>
                    <a:fillRect/>
                  </a:stretch>
                </p:blipFill>
                <p:spPr>
                  <a:xfrm>
                    <a:off x="9391645" y="778841"/>
                    <a:ext cx="244596" cy="149886"/>
                  </a:xfrm>
                  <a:prstGeom prst="rect">
                    <a:avLst/>
                  </a:prstGeom>
                </p:spPr>
              </p:pic>
            </mc:Fallback>
          </mc:AlternateContent>
        </p:grpSp>
        <p:grpSp>
          <p:nvGrpSpPr>
            <p:cNvPr id="58" name="Group 57">
              <a:extLst>
                <a:ext uri="{FF2B5EF4-FFF2-40B4-BE49-F238E27FC236}">
                  <a16:creationId xmlns:a16="http://schemas.microsoft.com/office/drawing/2014/main" xmlns="" id="{8139848D-0A45-6428-2662-8A6127A5D37B}"/>
                </a:ext>
              </a:extLst>
            </p:cNvPr>
            <p:cNvGrpSpPr/>
            <p:nvPr/>
          </p:nvGrpSpPr>
          <p:grpSpPr>
            <a:xfrm>
              <a:off x="2373268" y="2191680"/>
              <a:ext cx="497880" cy="296280"/>
              <a:chOff x="1391633" y="1909292"/>
              <a:chExt cx="497880" cy="296280"/>
            </a:xfrm>
          </p:grpSpPr>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xmlns="" id="{F3ADF3B3-32CD-0382-CA8D-EB44F3A9923E}"/>
                      </a:ext>
                    </a:extLst>
                  </p14:cNvPr>
                  <p14:cNvContentPartPr/>
                  <p14:nvPr/>
                </p14:nvContentPartPr>
                <p14:xfrm>
                  <a:off x="1445273" y="2030252"/>
                  <a:ext cx="201960" cy="175320"/>
                </p14:xfrm>
              </p:contentPart>
            </mc:Choice>
            <mc:Fallback xmlns="">
              <p:pic>
                <p:nvPicPr>
                  <p:cNvPr id="54" name="Ink 53">
                    <a:extLst>
                      <a:ext uri="{FF2B5EF4-FFF2-40B4-BE49-F238E27FC236}">
                        <a16:creationId xmlns:a16="http://schemas.microsoft.com/office/drawing/2014/main" id="{F3ADF3B3-32CD-0382-CA8D-EB44F3A9923E}"/>
                      </a:ext>
                    </a:extLst>
                  </p:cNvPr>
                  <p:cNvPicPr/>
                  <p:nvPr/>
                </p:nvPicPr>
                <p:blipFill>
                  <a:blip r:embed="rId89"/>
                  <a:stretch>
                    <a:fillRect/>
                  </a:stretch>
                </p:blipFill>
                <p:spPr>
                  <a:xfrm>
                    <a:off x="1430993" y="2016146"/>
                    <a:ext cx="230520" cy="203868"/>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xmlns="" id="{8DD462CC-6315-4BD9-6D45-EBC576D0034E}"/>
                      </a:ext>
                    </a:extLst>
                  </p14:cNvPr>
                  <p14:cNvContentPartPr/>
                  <p14:nvPr/>
                </p14:nvContentPartPr>
                <p14:xfrm>
                  <a:off x="1391633" y="1909292"/>
                  <a:ext cx="242280" cy="94320"/>
                </p14:xfrm>
              </p:contentPart>
            </mc:Choice>
            <mc:Fallback xmlns="">
              <p:pic>
                <p:nvPicPr>
                  <p:cNvPr id="55" name="Ink 54">
                    <a:extLst>
                      <a:ext uri="{FF2B5EF4-FFF2-40B4-BE49-F238E27FC236}">
                        <a16:creationId xmlns:a16="http://schemas.microsoft.com/office/drawing/2014/main" id="{8DD462CC-6315-4BD9-6D45-EBC576D0034E}"/>
                      </a:ext>
                    </a:extLst>
                  </p:cNvPr>
                  <p:cNvPicPr/>
                  <p:nvPr/>
                </p:nvPicPr>
                <p:blipFill>
                  <a:blip r:embed="rId91"/>
                  <a:stretch>
                    <a:fillRect/>
                  </a:stretch>
                </p:blipFill>
                <p:spPr>
                  <a:xfrm>
                    <a:off x="1377341" y="1895194"/>
                    <a:ext cx="271204" cy="122515"/>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xmlns="" id="{7D99D19D-0317-73D1-A8DD-779CA89ACD1A}"/>
                      </a:ext>
                    </a:extLst>
                  </p14:cNvPr>
                  <p14:cNvContentPartPr/>
                  <p14:nvPr/>
                </p14:nvContentPartPr>
                <p14:xfrm>
                  <a:off x="1781513" y="2110892"/>
                  <a:ext cx="82080" cy="20880"/>
                </p14:xfrm>
              </p:contentPart>
            </mc:Choice>
            <mc:Fallback xmlns="">
              <p:pic>
                <p:nvPicPr>
                  <p:cNvPr id="56" name="Ink 55">
                    <a:extLst>
                      <a:ext uri="{FF2B5EF4-FFF2-40B4-BE49-F238E27FC236}">
                        <a16:creationId xmlns:a16="http://schemas.microsoft.com/office/drawing/2014/main" id="{7D99D19D-0317-73D1-A8DD-779CA89ACD1A}"/>
                      </a:ext>
                    </a:extLst>
                  </p:cNvPr>
                  <p:cNvPicPr/>
                  <p:nvPr/>
                </p:nvPicPr>
                <p:blipFill>
                  <a:blip r:embed="rId93"/>
                  <a:stretch>
                    <a:fillRect/>
                  </a:stretch>
                </p:blipFill>
                <p:spPr>
                  <a:xfrm>
                    <a:off x="1767209" y="2096747"/>
                    <a:ext cx="111029" cy="49169"/>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Ink 56">
                    <a:extLst>
                      <a:ext uri="{FF2B5EF4-FFF2-40B4-BE49-F238E27FC236}">
                        <a16:creationId xmlns:a16="http://schemas.microsoft.com/office/drawing/2014/main" xmlns="" id="{5455BA66-6099-6730-9AEA-35B82FFDBC05}"/>
                      </a:ext>
                    </a:extLst>
                  </p14:cNvPr>
                  <p14:cNvContentPartPr/>
                  <p14:nvPr/>
                </p14:nvContentPartPr>
                <p14:xfrm>
                  <a:off x="1781513" y="2178212"/>
                  <a:ext cx="108000" cy="14040"/>
                </p14:xfrm>
              </p:contentPart>
            </mc:Choice>
            <mc:Fallback xmlns="">
              <p:pic>
                <p:nvPicPr>
                  <p:cNvPr id="57" name="Ink 56">
                    <a:extLst>
                      <a:ext uri="{FF2B5EF4-FFF2-40B4-BE49-F238E27FC236}">
                        <a16:creationId xmlns:a16="http://schemas.microsoft.com/office/drawing/2014/main" id="{5455BA66-6099-6730-9AEA-35B82FFDBC05}"/>
                      </a:ext>
                    </a:extLst>
                  </p:cNvPr>
                  <p:cNvPicPr/>
                  <p:nvPr/>
                </p:nvPicPr>
                <p:blipFill>
                  <a:blip r:embed="rId95"/>
                  <a:stretch>
                    <a:fillRect/>
                  </a:stretch>
                </p:blipFill>
                <p:spPr>
                  <a:xfrm>
                    <a:off x="1767204" y="2164172"/>
                    <a:ext cx="136959" cy="42454"/>
                  </a:xfrm>
                  <a:prstGeom prst="rect">
                    <a:avLst/>
                  </a:prstGeom>
                </p:spPr>
              </p:pic>
            </mc:Fallback>
          </mc:AlternateContent>
        </p:grpSp>
        <p:grpSp>
          <p:nvGrpSpPr>
            <p:cNvPr id="68" name="Group 67">
              <a:extLst>
                <a:ext uri="{FF2B5EF4-FFF2-40B4-BE49-F238E27FC236}">
                  <a16:creationId xmlns:a16="http://schemas.microsoft.com/office/drawing/2014/main" xmlns="" id="{E30A63D3-7112-661F-3BCE-3F5A997B1A3D}"/>
                </a:ext>
              </a:extLst>
            </p:cNvPr>
            <p:cNvGrpSpPr/>
            <p:nvPr/>
          </p:nvGrpSpPr>
          <p:grpSpPr>
            <a:xfrm>
              <a:off x="3220348" y="2191680"/>
              <a:ext cx="874440" cy="309600"/>
              <a:chOff x="2238713" y="1909292"/>
              <a:chExt cx="874440" cy="309600"/>
            </a:xfrm>
          </p:grpSpPr>
          <mc:AlternateContent xmlns:mc="http://schemas.openxmlformats.org/markup-compatibility/2006" xmlns:p14="http://schemas.microsoft.com/office/powerpoint/2010/main">
            <mc:Choice Requires="p14">
              <p:contentPart p14:bwMode="auto" r:id="rId96">
                <p14:nvContentPartPr>
                  <p14:cNvPr id="59" name="Ink 58">
                    <a:extLst>
                      <a:ext uri="{FF2B5EF4-FFF2-40B4-BE49-F238E27FC236}">
                        <a16:creationId xmlns:a16="http://schemas.microsoft.com/office/drawing/2014/main" xmlns="" id="{4DD3E47B-D65C-59B4-66BE-A293B23A6F17}"/>
                      </a:ext>
                    </a:extLst>
                  </p14:cNvPr>
                  <p14:cNvContentPartPr/>
                  <p14:nvPr/>
                </p14:nvContentPartPr>
                <p14:xfrm>
                  <a:off x="2238713" y="2030252"/>
                  <a:ext cx="186480" cy="135000"/>
                </p14:xfrm>
              </p:contentPart>
            </mc:Choice>
            <mc:Fallback xmlns="">
              <p:pic>
                <p:nvPicPr>
                  <p:cNvPr id="59" name="Ink 58">
                    <a:extLst>
                      <a:ext uri="{FF2B5EF4-FFF2-40B4-BE49-F238E27FC236}">
                        <a16:creationId xmlns:a16="http://schemas.microsoft.com/office/drawing/2014/main" id="{4DD3E47B-D65C-59B4-66BE-A293B23A6F17}"/>
                      </a:ext>
                    </a:extLst>
                  </p:cNvPr>
                  <p:cNvPicPr/>
                  <p:nvPr/>
                </p:nvPicPr>
                <p:blipFill>
                  <a:blip r:embed="rId97"/>
                  <a:stretch>
                    <a:fillRect/>
                  </a:stretch>
                </p:blipFill>
                <p:spPr>
                  <a:xfrm>
                    <a:off x="2224421" y="2016148"/>
                    <a:ext cx="215405" cy="163209"/>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0" name="Ink 59">
                    <a:extLst>
                      <a:ext uri="{FF2B5EF4-FFF2-40B4-BE49-F238E27FC236}">
                        <a16:creationId xmlns:a16="http://schemas.microsoft.com/office/drawing/2014/main" xmlns="" id="{B8F0C59E-5EBF-0C30-7D2A-421074CF2CA6}"/>
                      </a:ext>
                    </a:extLst>
                  </p14:cNvPr>
                  <p14:cNvContentPartPr/>
                  <p14:nvPr/>
                </p14:nvContentPartPr>
                <p14:xfrm>
                  <a:off x="2238713" y="2110892"/>
                  <a:ext cx="144000" cy="28800"/>
                </p14:xfrm>
              </p:contentPart>
            </mc:Choice>
            <mc:Fallback xmlns="">
              <p:pic>
                <p:nvPicPr>
                  <p:cNvPr id="60" name="Ink 59">
                    <a:extLst>
                      <a:ext uri="{FF2B5EF4-FFF2-40B4-BE49-F238E27FC236}">
                        <a16:creationId xmlns:a16="http://schemas.microsoft.com/office/drawing/2014/main" id="{B8F0C59E-5EBF-0C30-7D2A-421074CF2CA6}"/>
                      </a:ext>
                    </a:extLst>
                  </p:cNvPr>
                  <p:cNvPicPr/>
                  <p:nvPr/>
                </p:nvPicPr>
                <p:blipFill>
                  <a:blip r:embed="rId99"/>
                  <a:stretch>
                    <a:fillRect/>
                  </a:stretch>
                </p:blipFill>
                <p:spPr>
                  <a:xfrm>
                    <a:off x="2224415" y="2096827"/>
                    <a:ext cx="172936" cy="57265"/>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1" name="Ink 60">
                    <a:extLst>
                      <a:ext uri="{FF2B5EF4-FFF2-40B4-BE49-F238E27FC236}">
                        <a16:creationId xmlns:a16="http://schemas.microsoft.com/office/drawing/2014/main" xmlns="" id="{4754B550-371F-0082-0FFB-F85216248DBF}"/>
                      </a:ext>
                    </a:extLst>
                  </p14:cNvPr>
                  <p14:cNvContentPartPr/>
                  <p14:nvPr/>
                </p14:nvContentPartPr>
                <p14:xfrm>
                  <a:off x="2476673" y="2164892"/>
                  <a:ext cx="58320" cy="54000"/>
                </p14:xfrm>
              </p:contentPart>
            </mc:Choice>
            <mc:Fallback xmlns="">
              <p:pic>
                <p:nvPicPr>
                  <p:cNvPr id="61" name="Ink 60">
                    <a:extLst>
                      <a:ext uri="{FF2B5EF4-FFF2-40B4-BE49-F238E27FC236}">
                        <a16:creationId xmlns:a16="http://schemas.microsoft.com/office/drawing/2014/main" id="{4754B550-371F-0082-0FFB-F85216248DBF}"/>
                      </a:ext>
                    </a:extLst>
                  </p:cNvPr>
                  <p:cNvPicPr/>
                  <p:nvPr/>
                </p:nvPicPr>
                <p:blipFill>
                  <a:blip r:embed="rId101"/>
                  <a:stretch>
                    <a:fillRect/>
                  </a:stretch>
                </p:blipFill>
                <p:spPr>
                  <a:xfrm>
                    <a:off x="2462093" y="2150470"/>
                    <a:ext cx="86802" cy="82509"/>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2" name="Ink 61">
                    <a:extLst>
                      <a:ext uri="{FF2B5EF4-FFF2-40B4-BE49-F238E27FC236}">
                        <a16:creationId xmlns:a16="http://schemas.microsoft.com/office/drawing/2014/main" xmlns="" id="{CAD4497C-D8AE-CB93-501A-0EF515848998}"/>
                      </a:ext>
                    </a:extLst>
                  </p14:cNvPr>
                  <p14:cNvContentPartPr/>
                  <p14:nvPr/>
                </p14:nvContentPartPr>
                <p14:xfrm>
                  <a:off x="2642273" y="2030252"/>
                  <a:ext cx="161640" cy="148320"/>
                </p14:xfrm>
              </p:contentPart>
            </mc:Choice>
            <mc:Fallback xmlns="">
              <p:pic>
                <p:nvPicPr>
                  <p:cNvPr id="62" name="Ink 61">
                    <a:extLst>
                      <a:ext uri="{FF2B5EF4-FFF2-40B4-BE49-F238E27FC236}">
                        <a16:creationId xmlns:a16="http://schemas.microsoft.com/office/drawing/2014/main" id="{CAD4497C-D8AE-CB93-501A-0EF515848998}"/>
                      </a:ext>
                    </a:extLst>
                  </p:cNvPr>
                  <p:cNvPicPr/>
                  <p:nvPr/>
                </p:nvPicPr>
                <p:blipFill>
                  <a:blip r:embed="rId103"/>
                  <a:stretch>
                    <a:fillRect/>
                  </a:stretch>
                </p:blipFill>
                <p:spPr>
                  <a:xfrm>
                    <a:off x="2627640" y="2016158"/>
                    <a:ext cx="190565" cy="176508"/>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Ink 62">
                    <a:extLst>
                      <a:ext uri="{FF2B5EF4-FFF2-40B4-BE49-F238E27FC236}">
                        <a16:creationId xmlns:a16="http://schemas.microsoft.com/office/drawing/2014/main" xmlns="" id="{3D8D6186-A37F-4EDF-2493-5D31901D6D35}"/>
                      </a:ext>
                    </a:extLst>
                  </p14:cNvPr>
                  <p14:cNvContentPartPr/>
                  <p14:nvPr/>
                </p14:nvContentPartPr>
                <p14:xfrm>
                  <a:off x="2655593" y="2084252"/>
                  <a:ext cx="108000" cy="27000"/>
                </p14:xfrm>
              </p:contentPart>
            </mc:Choice>
            <mc:Fallback xmlns="">
              <p:pic>
                <p:nvPicPr>
                  <p:cNvPr id="63" name="Ink 62">
                    <a:extLst>
                      <a:ext uri="{FF2B5EF4-FFF2-40B4-BE49-F238E27FC236}">
                        <a16:creationId xmlns:a16="http://schemas.microsoft.com/office/drawing/2014/main" id="{3D8D6186-A37F-4EDF-2493-5D31901D6D35}"/>
                      </a:ext>
                    </a:extLst>
                  </p:cNvPr>
                  <p:cNvPicPr/>
                  <p:nvPr/>
                </p:nvPicPr>
                <p:blipFill>
                  <a:blip r:embed="rId105"/>
                  <a:stretch>
                    <a:fillRect/>
                  </a:stretch>
                </p:blipFill>
                <p:spPr>
                  <a:xfrm>
                    <a:off x="2641284" y="2069919"/>
                    <a:ext cx="136959" cy="55333"/>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Ink 63">
                    <a:extLst>
                      <a:ext uri="{FF2B5EF4-FFF2-40B4-BE49-F238E27FC236}">
                        <a16:creationId xmlns:a16="http://schemas.microsoft.com/office/drawing/2014/main" xmlns="" id="{755C24C0-E50F-783A-4186-D35827AF0DF1}"/>
                      </a:ext>
                    </a:extLst>
                  </p14:cNvPr>
                  <p14:cNvContentPartPr/>
                  <p14:nvPr/>
                </p14:nvContentPartPr>
                <p14:xfrm>
                  <a:off x="2642273" y="2009012"/>
                  <a:ext cx="148320" cy="47520"/>
                </p14:xfrm>
              </p:contentPart>
            </mc:Choice>
            <mc:Fallback xmlns="">
              <p:pic>
                <p:nvPicPr>
                  <p:cNvPr id="64" name="Ink 63">
                    <a:extLst>
                      <a:ext uri="{FF2B5EF4-FFF2-40B4-BE49-F238E27FC236}">
                        <a16:creationId xmlns:a16="http://schemas.microsoft.com/office/drawing/2014/main" id="{755C24C0-E50F-783A-4186-D35827AF0DF1}"/>
                      </a:ext>
                    </a:extLst>
                  </p:cNvPr>
                  <p:cNvPicPr/>
                  <p:nvPr/>
                </p:nvPicPr>
                <p:blipFill>
                  <a:blip r:embed="rId107"/>
                  <a:stretch>
                    <a:fillRect/>
                  </a:stretch>
                </p:blipFill>
                <p:spPr>
                  <a:xfrm>
                    <a:off x="2627645" y="1994957"/>
                    <a:ext cx="176895" cy="75965"/>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5" name="Ink 64">
                    <a:extLst>
                      <a:ext uri="{FF2B5EF4-FFF2-40B4-BE49-F238E27FC236}">
                        <a16:creationId xmlns:a16="http://schemas.microsoft.com/office/drawing/2014/main" xmlns="" id="{C393E232-90F5-114F-8ED7-0CE7161EA875}"/>
                      </a:ext>
                    </a:extLst>
                  </p14:cNvPr>
                  <p14:cNvContentPartPr/>
                  <p14:nvPr/>
                </p14:nvContentPartPr>
                <p14:xfrm>
                  <a:off x="2574953" y="1909292"/>
                  <a:ext cx="228960" cy="99000"/>
                </p14:xfrm>
              </p:contentPart>
            </mc:Choice>
            <mc:Fallback xmlns="">
              <p:pic>
                <p:nvPicPr>
                  <p:cNvPr id="65" name="Ink 64">
                    <a:extLst>
                      <a:ext uri="{FF2B5EF4-FFF2-40B4-BE49-F238E27FC236}">
                        <a16:creationId xmlns:a16="http://schemas.microsoft.com/office/drawing/2014/main" id="{C393E232-90F5-114F-8ED7-0CE7161EA875}"/>
                      </a:ext>
                    </a:extLst>
                  </p:cNvPr>
                  <p:cNvPicPr/>
                  <p:nvPr/>
                </p:nvPicPr>
                <p:blipFill>
                  <a:blip r:embed="rId109"/>
                  <a:stretch>
                    <a:fillRect/>
                  </a:stretch>
                </p:blipFill>
                <p:spPr>
                  <a:xfrm>
                    <a:off x="2560664" y="1895197"/>
                    <a:ext cx="257878" cy="127525"/>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6" name="Ink 65">
                    <a:extLst>
                      <a:ext uri="{FF2B5EF4-FFF2-40B4-BE49-F238E27FC236}">
                        <a16:creationId xmlns:a16="http://schemas.microsoft.com/office/drawing/2014/main" xmlns="" id="{924B76C5-9E24-C39A-072F-3015592A0FFC}"/>
                      </a:ext>
                    </a:extLst>
                  </p14:cNvPr>
                  <p14:cNvContentPartPr/>
                  <p14:nvPr/>
                </p14:nvContentPartPr>
                <p14:xfrm>
                  <a:off x="2951513" y="2084252"/>
                  <a:ext cx="161640" cy="27000"/>
                </p14:xfrm>
              </p:contentPart>
            </mc:Choice>
            <mc:Fallback xmlns="">
              <p:pic>
                <p:nvPicPr>
                  <p:cNvPr id="66" name="Ink 65">
                    <a:extLst>
                      <a:ext uri="{FF2B5EF4-FFF2-40B4-BE49-F238E27FC236}">
                        <a16:creationId xmlns:a16="http://schemas.microsoft.com/office/drawing/2014/main" id="{924B76C5-9E24-C39A-072F-3015592A0FFC}"/>
                      </a:ext>
                    </a:extLst>
                  </p:cNvPr>
                  <p:cNvPicPr/>
                  <p:nvPr/>
                </p:nvPicPr>
                <p:blipFill>
                  <a:blip r:embed="rId111"/>
                  <a:stretch>
                    <a:fillRect/>
                  </a:stretch>
                </p:blipFill>
                <p:spPr>
                  <a:xfrm>
                    <a:off x="2936880" y="2069919"/>
                    <a:ext cx="190565" cy="55333"/>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7" name="Ink 66">
                    <a:extLst>
                      <a:ext uri="{FF2B5EF4-FFF2-40B4-BE49-F238E27FC236}">
                        <a16:creationId xmlns:a16="http://schemas.microsoft.com/office/drawing/2014/main" xmlns="" id="{A5453BBF-0D17-2C8C-747B-6DAAF320D86F}"/>
                      </a:ext>
                    </a:extLst>
                  </p14:cNvPr>
                  <p14:cNvContentPartPr/>
                  <p14:nvPr/>
                </p14:nvContentPartPr>
                <p14:xfrm>
                  <a:off x="3018833" y="2043932"/>
                  <a:ext cx="44280" cy="151560"/>
                </p14:xfrm>
              </p:contentPart>
            </mc:Choice>
            <mc:Fallback xmlns="">
              <p:pic>
                <p:nvPicPr>
                  <p:cNvPr id="67" name="Ink 66">
                    <a:extLst>
                      <a:ext uri="{FF2B5EF4-FFF2-40B4-BE49-F238E27FC236}">
                        <a16:creationId xmlns:a16="http://schemas.microsoft.com/office/drawing/2014/main" id="{A5453BBF-0D17-2C8C-747B-6DAAF320D86F}"/>
                      </a:ext>
                    </a:extLst>
                  </p:cNvPr>
                  <p:cNvPicPr/>
                  <p:nvPr/>
                </p:nvPicPr>
                <p:blipFill>
                  <a:blip r:embed="rId113"/>
                  <a:stretch>
                    <a:fillRect/>
                  </a:stretch>
                </p:blipFill>
                <p:spPr>
                  <a:xfrm>
                    <a:off x="3004187" y="2029482"/>
                    <a:ext cx="73232" cy="180125"/>
                  </a:xfrm>
                  <a:prstGeom prst="rect">
                    <a:avLst/>
                  </a:prstGeom>
                </p:spPr>
              </p:pic>
            </mc:Fallback>
          </mc:AlternateContent>
        </p:grpSp>
        <p:grpSp>
          <p:nvGrpSpPr>
            <p:cNvPr id="80" name="Group 79">
              <a:extLst>
                <a:ext uri="{FF2B5EF4-FFF2-40B4-BE49-F238E27FC236}">
                  <a16:creationId xmlns:a16="http://schemas.microsoft.com/office/drawing/2014/main" xmlns="" id="{629C90CE-BC5B-FC18-EA03-A8BE6F4C1A2D}"/>
                </a:ext>
              </a:extLst>
            </p:cNvPr>
            <p:cNvGrpSpPr/>
            <p:nvPr/>
          </p:nvGrpSpPr>
          <p:grpSpPr>
            <a:xfrm>
              <a:off x="4282708" y="2164680"/>
              <a:ext cx="896400" cy="370080"/>
              <a:chOff x="3301073" y="1882292"/>
              <a:chExt cx="896400" cy="370080"/>
            </a:xfrm>
          </p:grpSpPr>
          <mc:AlternateContent xmlns:mc="http://schemas.openxmlformats.org/markup-compatibility/2006" xmlns:p14="http://schemas.microsoft.com/office/powerpoint/2010/main">
            <mc:Choice Requires="p14">
              <p:contentPart p14:bwMode="auto" r:id="rId114">
                <p14:nvContentPartPr>
                  <p14:cNvPr id="69" name="Ink 68">
                    <a:extLst>
                      <a:ext uri="{FF2B5EF4-FFF2-40B4-BE49-F238E27FC236}">
                        <a16:creationId xmlns:a16="http://schemas.microsoft.com/office/drawing/2014/main" xmlns="" id="{72D06647-1B95-5801-9EEE-3D9B31F4D6EB}"/>
                      </a:ext>
                    </a:extLst>
                  </p14:cNvPr>
                  <p14:cNvContentPartPr/>
                  <p14:nvPr/>
                </p14:nvContentPartPr>
                <p14:xfrm>
                  <a:off x="3301073" y="2043932"/>
                  <a:ext cx="184320" cy="132120"/>
                </p14:xfrm>
              </p:contentPart>
            </mc:Choice>
            <mc:Fallback xmlns="">
              <p:pic>
                <p:nvPicPr>
                  <p:cNvPr id="69" name="Ink 68">
                    <a:extLst>
                      <a:ext uri="{FF2B5EF4-FFF2-40B4-BE49-F238E27FC236}">
                        <a16:creationId xmlns:a16="http://schemas.microsoft.com/office/drawing/2014/main" id="{72D06647-1B95-5801-9EEE-3D9B31F4D6EB}"/>
                      </a:ext>
                    </a:extLst>
                  </p:cNvPr>
                  <p:cNvPicPr/>
                  <p:nvPr/>
                </p:nvPicPr>
                <p:blipFill>
                  <a:blip r:embed="rId115"/>
                  <a:stretch>
                    <a:fillRect/>
                  </a:stretch>
                </p:blipFill>
                <p:spPr>
                  <a:xfrm>
                    <a:off x="3286763" y="2029513"/>
                    <a:ext cx="213280" cy="160623"/>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0" name="Ink 69">
                    <a:extLst>
                      <a:ext uri="{FF2B5EF4-FFF2-40B4-BE49-F238E27FC236}">
                        <a16:creationId xmlns:a16="http://schemas.microsoft.com/office/drawing/2014/main" xmlns="" id="{A6EA8EB0-41A5-7D7C-81CA-5D4C01185CF2}"/>
                      </a:ext>
                    </a:extLst>
                  </p14:cNvPr>
                  <p14:cNvContentPartPr/>
                  <p14:nvPr/>
                </p14:nvContentPartPr>
                <p14:xfrm>
                  <a:off x="3314393" y="2030252"/>
                  <a:ext cx="138240" cy="175320"/>
                </p14:xfrm>
              </p:contentPart>
            </mc:Choice>
            <mc:Fallback xmlns="">
              <p:pic>
                <p:nvPicPr>
                  <p:cNvPr id="70" name="Ink 69">
                    <a:extLst>
                      <a:ext uri="{FF2B5EF4-FFF2-40B4-BE49-F238E27FC236}">
                        <a16:creationId xmlns:a16="http://schemas.microsoft.com/office/drawing/2014/main" id="{A6EA8EB0-41A5-7D7C-81CA-5D4C01185CF2}"/>
                      </a:ext>
                    </a:extLst>
                  </p:cNvPr>
                  <p:cNvPicPr/>
                  <p:nvPr/>
                </p:nvPicPr>
                <p:blipFill>
                  <a:blip r:embed="rId117"/>
                  <a:stretch>
                    <a:fillRect/>
                  </a:stretch>
                </p:blipFill>
                <p:spPr>
                  <a:xfrm>
                    <a:off x="3300092" y="2016146"/>
                    <a:ext cx="167182" cy="203868"/>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1" name="Ink 70">
                    <a:extLst>
                      <a:ext uri="{FF2B5EF4-FFF2-40B4-BE49-F238E27FC236}">
                        <a16:creationId xmlns:a16="http://schemas.microsoft.com/office/drawing/2014/main" xmlns="" id="{D18078EC-36C8-B7AA-1BF0-4B9A8A29624F}"/>
                      </a:ext>
                    </a:extLst>
                  </p14:cNvPr>
                  <p14:cNvContentPartPr/>
                  <p14:nvPr/>
                </p14:nvContentPartPr>
                <p14:xfrm>
                  <a:off x="3502673" y="2137892"/>
                  <a:ext cx="124200" cy="114480"/>
                </p14:xfrm>
              </p:contentPart>
            </mc:Choice>
            <mc:Fallback xmlns="">
              <p:pic>
                <p:nvPicPr>
                  <p:cNvPr id="71" name="Ink 70">
                    <a:extLst>
                      <a:ext uri="{FF2B5EF4-FFF2-40B4-BE49-F238E27FC236}">
                        <a16:creationId xmlns:a16="http://schemas.microsoft.com/office/drawing/2014/main" id="{D18078EC-36C8-B7AA-1BF0-4B9A8A29624F}"/>
                      </a:ext>
                    </a:extLst>
                  </p:cNvPr>
                  <p:cNvPicPr/>
                  <p:nvPr/>
                </p:nvPicPr>
                <p:blipFill>
                  <a:blip r:embed="rId119"/>
                  <a:stretch>
                    <a:fillRect/>
                  </a:stretch>
                </p:blipFill>
                <p:spPr>
                  <a:xfrm>
                    <a:off x="3488381" y="2123792"/>
                    <a:ext cx="152783" cy="143016"/>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3" name="Ink 72">
                    <a:extLst>
                      <a:ext uri="{FF2B5EF4-FFF2-40B4-BE49-F238E27FC236}">
                        <a16:creationId xmlns:a16="http://schemas.microsoft.com/office/drawing/2014/main" xmlns="" id="{D8E4957D-AB4E-0B0D-F9D3-D462B6B1EFA3}"/>
                      </a:ext>
                    </a:extLst>
                  </p14:cNvPr>
                  <p14:cNvContentPartPr/>
                  <p14:nvPr/>
                </p14:nvContentPartPr>
                <p14:xfrm>
                  <a:off x="3704633" y="2030252"/>
                  <a:ext cx="144000" cy="148320"/>
                </p14:xfrm>
              </p:contentPart>
            </mc:Choice>
            <mc:Fallback xmlns="">
              <p:pic>
                <p:nvPicPr>
                  <p:cNvPr id="73" name="Ink 72">
                    <a:extLst>
                      <a:ext uri="{FF2B5EF4-FFF2-40B4-BE49-F238E27FC236}">
                        <a16:creationId xmlns:a16="http://schemas.microsoft.com/office/drawing/2014/main" id="{D8E4957D-AB4E-0B0D-F9D3-D462B6B1EFA3}"/>
                      </a:ext>
                    </a:extLst>
                  </p:cNvPr>
                  <p:cNvPicPr/>
                  <p:nvPr/>
                </p:nvPicPr>
                <p:blipFill>
                  <a:blip r:embed="rId121"/>
                  <a:stretch>
                    <a:fillRect/>
                  </a:stretch>
                </p:blipFill>
                <p:spPr>
                  <a:xfrm>
                    <a:off x="3689995" y="2016158"/>
                    <a:ext cx="172936" cy="176508"/>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4" name="Ink 73">
                    <a:extLst>
                      <a:ext uri="{FF2B5EF4-FFF2-40B4-BE49-F238E27FC236}">
                        <a16:creationId xmlns:a16="http://schemas.microsoft.com/office/drawing/2014/main" xmlns="" id="{EA4421AE-29EE-4102-2A32-40EA6043A9C5}"/>
                      </a:ext>
                    </a:extLst>
                  </p14:cNvPr>
                  <p14:cNvContentPartPr/>
                  <p14:nvPr/>
                </p14:nvContentPartPr>
                <p14:xfrm>
                  <a:off x="3704633" y="2110892"/>
                  <a:ext cx="114120" cy="17280"/>
                </p14:xfrm>
              </p:contentPart>
            </mc:Choice>
            <mc:Fallback xmlns="">
              <p:pic>
                <p:nvPicPr>
                  <p:cNvPr id="74" name="Ink 73">
                    <a:extLst>
                      <a:ext uri="{FF2B5EF4-FFF2-40B4-BE49-F238E27FC236}">
                        <a16:creationId xmlns:a16="http://schemas.microsoft.com/office/drawing/2014/main" id="{EA4421AE-29EE-4102-2A32-40EA6043A9C5}"/>
                      </a:ext>
                    </a:extLst>
                  </p:cNvPr>
                  <p:cNvPicPr/>
                  <p:nvPr/>
                </p:nvPicPr>
                <p:blipFill>
                  <a:blip r:embed="rId123"/>
                  <a:stretch>
                    <a:fillRect/>
                  </a:stretch>
                </p:blipFill>
                <p:spPr>
                  <a:xfrm>
                    <a:off x="3689985" y="2096935"/>
                    <a:ext cx="143076" cy="45194"/>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5" name="Ink 74">
                    <a:extLst>
                      <a:ext uri="{FF2B5EF4-FFF2-40B4-BE49-F238E27FC236}">
                        <a16:creationId xmlns:a16="http://schemas.microsoft.com/office/drawing/2014/main" xmlns="" id="{F5C9C05D-B039-F103-CF77-3FA13603C634}"/>
                      </a:ext>
                    </a:extLst>
                  </p14:cNvPr>
                  <p14:cNvContentPartPr/>
                  <p14:nvPr/>
                </p14:nvContentPartPr>
                <p14:xfrm>
                  <a:off x="3890033" y="2178212"/>
                  <a:ext cx="56880" cy="54000"/>
                </p14:xfrm>
              </p:contentPart>
            </mc:Choice>
            <mc:Fallback xmlns="">
              <p:pic>
                <p:nvPicPr>
                  <p:cNvPr id="75" name="Ink 74">
                    <a:extLst>
                      <a:ext uri="{FF2B5EF4-FFF2-40B4-BE49-F238E27FC236}">
                        <a16:creationId xmlns:a16="http://schemas.microsoft.com/office/drawing/2014/main" id="{F5C9C05D-B039-F103-CF77-3FA13603C634}"/>
                      </a:ext>
                    </a:extLst>
                  </p:cNvPr>
                  <p:cNvPicPr/>
                  <p:nvPr/>
                </p:nvPicPr>
                <p:blipFill>
                  <a:blip r:embed="rId125"/>
                  <a:stretch>
                    <a:fillRect/>
                  </a:stretch>
                </p:blipFill>
                <p:spPr>
                  <a:xfrm>
                    <a:off x="3875728" y="2164125"/>
                    <a:ext cx="85831" cy="82509"/>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6" name="Ink 75">
                    <a:extLst>
                      <a:ext uri="{FF2B5EF4-FFF2-40B4-BE49-F238E27FC236}">
                        <a16:creationId xmlns:a16="http://schemas.microsoft.com/office/drawing/2014/main" xmlns="" id="{440C987B-ABA7-1588-9D17-2EF445656BCC}"/>
                      </a:ext>
                    </a:extLst>
                  </p14:cNvPr>
                  <p14:cNvContentPartPr/>
                  <p14:nvPr/>
                </p14:nvContentPartPr>
                <p14:xfrm>
                  <a:off x="4027193" y="2043932"/>
                  <a:ext cx="170280" cy="148320"/>
                </p14:xfrm>
              </p:contentPart>
            </mc:Choice>
            <mc:Fallback xmlns="">
              <p:pic>
                <p:nvPicPr>
                  <p:cNvPr id="76" name="Ink 75">
                    <a:extLst>
                      <a:ext uri="{FF2B5EF4-FFF2-40B4-BE49-F238E27FC236}">
                        <a16:creationId xmlns:a16="http://schemas.microsoft.com/office/drawing/2014/main" id="{440C987B-ABA7-1588-9D17-2EF445656BCC}"/>
                      </a:ext>
                    </a:extLst>
                  </p:cNvPr>
                  <p:cNvPicPr/>
                  <p:nvPr/>
                </p:nvPicPr>
                <p:blipFill>
                  <a:blip r:embed="rId127"/>
                  <a:stretch>
                    <a:fillRect/>
                  </a:stretch>
                </p:blipFill>
                <p:spPr>
                  <a:xfrm>
                    <a:off x="4012889" y="2029503"/>
                    <a:ext cx="199228" cy="176508"/>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7" name="Ink 76">
                    <a:extLst>
                      <a:ext uri="{FF2B5EF4-FFF2-40B4-BE49-F238E27FC236}">
                        <a16:creationId xmlns:a16="http://schemas.microsoft.com/office/drawing/2014/main" xmlns="" id="{88408CE5-5E4F-AD08-6B91-9EEC6E76B37B}"/>
                      </a:ext>
                    </a:extLst>
                  </p14:cNvPr>
                  <p14:cNvContentPartPr/>
                  <p14:nvPr/>
                </p14:nvContentPartPr>
                <p14:xfrm>
                  <a:off x="4040513" y="2109452"/>
                  <a:ext cx="94320" cy="24120"/>
                </p14:xfrm>
              </p:contentPart>
            </mc:Choice>
            <mc:Fallback xmlns="">
              <p:pic>
                <p:nvPicPr>
                  <p:cNvPr id="77" name="Ink 76">
                    <a:extLst>
                      <a:ext uri="{FF2B5EF4-FFF2-40B4-BE49-F238E27FC236}">
                        <a16:creationId xmlns:a16="http://schemas.microsoft.com/office/drawing/2014/main" id="{88408CE5-5E4F-AD08-6B91-9EEC6E76B37B}"/>
                      </a:ext>
                    </a:extLst>
                  </p:cNvPr>
                  <p:cNvPicPr/>
                  <p:nvPr/>
                </p:nvPicPr>
                <p:blipFill>
                  <a:blip r:embed="rId129"/>
                  <a:stretch>
                    <a:fillRect/>
                  </a:stretch>
                </p:blipFill>
                <p:spPr>
                  <a:xfrm>
                    <a:off x="4026263" y="2095382"/>
                    <a:ext cx="122820" cy="52595"/>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8" name="Ink 77">
                    <a:extLst>
                      <a:ext uri="{FF2B5EF4-FFF2-40B4-BE49-F238E27FC236}">
                        <a16:creationId xmlns:a16="http://schemas.microsoft.com/office/drawing/2014/main" xmlns="" id="{275BBF00-FFC2-1C20-C0B9-AADA22EEDFD6}"/>
                      </a:ext>
                    </a:extLst>
                  </p14:cNvPr>
                  <p14:cNvContentPartPr/>
                  <p14:nvPr/>
                </p14:nvContentPartPr>
                <p14:xfrm>
                  <a:off x="4040513" y="2030252"/>
                  <a:ext cx="121320" cy="25560"/>
                </p14:xfrm>
              </p:contentPart>
            </mc:Choice>
            <mc:Fallback xmlns="">
              <p:pic>
                <p:nvPicPr>
                  <p:cNvPr id="78" name="Ink 77">
                    <a:extLst>
                      <a:ext uri="{FF2B5EF4-FFF2-40B4-BE49-F238E27FC236}">
                        <a16:creationId xmlns:a16="http://schemas.microsoft.com/office/drawing/2014/main" id="{275BBF00-FFC2-1C20-C0B9-AADA22EEDFD6}"/>
                      </a:ext>
                    </a:extLst>
                  </p:cNvPr>
                  <p:cNvPicPr/>
                  <p:nvPr/>
                </p:nvPicPr>
                <p:blipFill>
                  <a:blip r:embed="rId131"/>
                  <a:stretch>
                    <a:fillRect/>
                  </a:stretch>
                </p:blipFill>
                <p:spPr>
                  <a:xfrm>
                    <a:off x="4026240" y="2016310"/>
                    <a:ext cx="149866" cy="53444"/>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9" name="Ink 78">
                    <a:extLst>
                      <a:ext uri="{FF2B5EF4-FFF2-40B4-BE49-F238E27FC236}">
                        <a16:creationId xmlns:a16="http://schemas.microsoft.com/office/drawing/2014/main" xmlns="" id="{5D04FC64-52B8-13D4-74C2-D884EC6D2DC5}"/>
                      </a:ext>
                    </a:extLst>
                  </p14:cNvPr>
                  <p14:cNvContentPartPr/>
                  <p14:nvPr/>
                </p14:nvContentPartPr>
                <p14:xfrm>
                  <a:off x="3959873" y="1882292"/>
                  <a:ext cx="215640" cy="113760"/>
                </p14:xfrm>
              </p:contentPart>
            </mc:Choice>
            <mc:Fallback xmlns="">
              <p:pic>
                <p:nvPicPr>
                  <p:cNvPr id="79" name="Ink 78">
                    <a:extLst>
                      <a:ext uri="{FF2B5EF4-FFF2-40B4-BE49-F238E27FC236}">
                        <a16:creationId xmlns:a16="http://schemas.microsoft.com/office/drawing/2014/main" id="{5D04FC64-52B8-13D4-74C2-D884EC6D2DC5}"/>
                      </a:ext>
                    </a:extLst>
                  </p:cNvPr>
                  <p:cNvPicPr/>
                  <p:nvPr/>
                </p:nvPicPr>
                <p:blipFill>
                  <a:blip r:embed="rId133"/>
                  <a:stretch>
                    <a:fillRect/>
                  </a:stretch>
                </p:blipFill>
                <p:spPr>
                  <a:xfrm>
                    <a:off x="3945565" y="1868156"/>
                    <a:ext cx="244596" cy="142368"/>
                  </a:xfrm>
                  <a:prstGeom prst="rect">
                    <a:avLst/>
                  </a:prstGeom>
                </p:spPr>
              </p:pic>
            </mc:Fallback>
          </mc:AlternateContent>
        </p:grpSp>
        <p:grpSp>
          <p:nvGrpSpPr>
            <p:cNvPr id="90" name="Group 89">
              <a:extLst>
                <a:ext uri="{FF2B5EF4-FFF2-40B4-BE49-F238E27FC236}">
                  <a16:creationId xmlns:a16="http://schemas.microsoft.com/office/drawing/2014/main" xmlns="" id="{2E2951A9-EBCD-F21D-D0A4-E8AAF03F2EB4}"/>
                </a:ext>
              </a:extLst>
            </p:cNvPr>
            <p:cNvGrpSpPr/>
            <p:nvPr/>
          </p:nvGrpSpPr>
          <p:grpSpPr>
            <a:xfrm>
              <a:off x="5412388" y="2366640"/>
              <a:ext cx="173160" cy="64440"/>
              <a:chOff x="4430753" y="2084252"/>
              <a:chExt cx="173160" cy="64440"/>
            </a:xfrm>
          </p:grpSpPr>
          <mc:AlternateContent xmlns:mc="http://schemas.openxmlformats.org/markup-compatibility/2006" xmlns:p14="http://schemas.microsoft.com/office/powerpoint/2010/main">
            <mc:Choice Requires="p14">
              <p:contentPart p14:bwMode="auto" r:id="rId134">
                <p14:nvContentPartPr>
                  <p14:cNvPr id="81" name="Ink 80">
                    <a:extLst>
                      <a:ext uri="{FF2B5EF4-FFF2-40B4-BE49-F238E27FC236}">
                        <a16:creationId xmlns:a16="http://schemas.microsoft.com/office/drawing/2014/main" xmlns="" id="{1E203A06-8260-47A8-24E8-A22C4C83A326}"/>
                      </a:ext>
                    </a:extLst>
                  </p14:cNvPr>
                  <p14:cNvContentPartPr/>
                  <p14:nvPr/>
                </p14:nvContentPartPr>
                <p14:xfrm>
                  <a:off x="4430753" y="2084252"/>
                  <a:ext cx="135000" cy="15480"/>
                </p14:xfrm>
              </p:contentPart>
            </mc:Choice>
            <mc:Fallback xmlns="">
              <p:pic>
                <p:nvPicPr>
                  <p:cNvPr id="81" name="Ink 80">
                    <a:extLst>
                      <a:ext uri="{FF2B5EF4-FFF2-40B4-BE49-F238E27FC236}">
                        <a16:creationId xmlns:a16="http://schemas.microsoft.com/office/drawing/2014/main" id="{1E203A06-8260-47A8-24E8-A22C4C83A326}"/>
                      </a:ext>
                    </a:extLst>
                  </p:cNvPr>
                  <p:cNvPicPr/>
                  <p:nvPr/>
                </p:nvPicPr>
                <p:blipFill>
                  <a:blip r:embed="rId135"/>
                  <a:stretch>
                    <a:fillRect/>
                  </a:stretch>
                </p:blipFill>
                <p:spPr>
                  <a:xfrm>
                    <a:off x="4416094" y="2069782"/>
                    <a:ext cx="163977" cy="44084"/>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2" name="Ink 81">
                    <a:extLst>
                      <a:ext uri="{FF2B5EF4-FFF2-40B4-BE49-F238E27FC236}">
                        <a16:creationId xmlns:a16="http://schemas.microsoft.com/office/drawing/2014/main" xmlns="" id="{A9CCAD48-D117-393F-9C84-D8F1DB7A9C64}"/>
                      </a:ext>
                    </a:extLst>
                  </p14:cNvPr>
                  <p14:cNvContentPartPr/>
                  <p14:nvPr/>
                </p14:nvContentPartPr>
                <p14:xfrm>
                  <a:off x="4462073" y="2137892"/>
                  <a:ext cx="141840" cy="10800"/>
                </p14:xfrm>
              </p:contentPart>
            </mc:Choice>
            <mc:Fallback xmlns="">
              <p:pic>
                <p:nvPicPr>
                  <p:cNvPr id="82" name="Ink 81">
                    <a:extLst>
                      <a:ext uri="{FF2B5EF4-FFF2-40B4-BE49-F238E27FC236}">
                        <a16:creationId xmlns:a16="http://schemas.microsoft.com/office/drawing/2014/main" id="{A9CCAD48-D117-393F-9C84-D8F1DB7A9C64}"/>
                      </a:ext>
                    </a:extLst>
                  </p:cNvPr>
                  <p:cNvPicPr/>
                  <p:nvPr/>
                </p:nvPicPr>
                <p:blipFill>
                  <a:blip r:embed="rId137"/>
                  <a:stretch>
                    <a:fillRect/>
                  </a:stretch>
                </p:blipFill>
                <p:spPr>
                  <a:xfrm>
                    <a:off x="4447787" y="2123717"/>
                    <a:ext cx="170752" cy="39488"/>
                  </a:xfrm>
                  <a:prstGeom prst="rect">
                    <a:avLst/>
                  </a:prstGeom>
                </p:spPr>
              </p:pic>
            </mc:Fallback>
          </mc:AlternateContent>
        </p:grpSp>
        <p:grpSp>
          <p:nvGrpSpPr>
            <p:cNvPr id="89" name="Group 88">
              <a:extLst>
                <a:ext uri="{FF2B5EF4-FFF2-40B4-BE49-F238E27FC236}">
                  <a16:creationId xmlns:a16="http://schemas.microsoft.com/office/drawing/2014/main" xmlns="" id="{260603D7-96B6-FB5B-4D24-A4E79824B9C9}"/>
                </a:ext>
              </a:extLst>
            </p:cNvPr>
            <p:cNvGrpSpPr/>
            <p:nvPr/>
          </p:nvGrpSpPr>
          <p:grpSpPr>
            <a:xfrm>
              <a:off x="5775268" y="2178360"/>
              <a:ext cx="524880" cy="295920"/>
              <a:chOff x="4793633" y="1895972"/>
              <a:chExt cx="524880" cy="295920"/>
            </a:xfrm>
          </p:grpSpPr>
          <mc:AlternateContent xmlns:mc="http://schemas.openxmlformats.org/markup-compatibility/2006" xmlns:p14="http://schemas.microsoft.com/office/powerpoint/2010/main">
            <mc:Choice Requires="p14">
              <p:contentPart p14:bwMode="auto" r:id="rId138">
                <p14:nvContentPartPr>
                  <p14:cNvPr id="83" name="Ink 82">
                    <a:extLst>
                      <a:ext uri="{FF2B5EF4-FFF2-40B4-BE49-F238E27FC236}">
                        <a16:creationId xmlns:a16="http://schemas.microsoft.com/office/drawing/2014/main" xmlns="" id="{5D3EE66D-912E-0D45-297E-E0EDA44D4268}"/>
                      </a:ext>
                    </a:extLst>
                  </p14:cNvPr>
                  <p14:cNvContentPartPr/>
                  <p14:nvPr/>
                </p14:nvContentPartPr>
                <p14:xfrm>
                  <a:off x="4793633" y="2030252"/>
                  <a:ext cx="183600" cy="161640"/>
                </p14:xfrm>
              </p:contentPart>
            </mc:Choice>
            <mc:Fallback xmlns="">
              <p:pic>
                <p:nvPicPr>
                  <p:cNvPr id="83" name="Ink 82">
                    <a:extLst>
                      <a:ext uri="{FF2B5EF4-FFF2-40B4-BE49-F238E27FC236}">
                        <a16:creationId xmlns:a16="http://schemas.microsoft.com/office/drawing/2014/main" id="{5D3EE66D-912E-0D45-297E-E0EDA44D4268}"/>
                      </a:ext>
                    </a:extLst>
                  </p:cNvPr>
                  <p:cNvPicPr/>
                  <p:nvPr/>
                </p:nvPicPr>
                <p:blipFill>
                  <a:blip r:embed="rId139"/>
                  <a:stretch>
                    <a:fillRect/>
                  </a:stretch>
                </p:blipFill>
                <p:spPr>
                  <a:xfrm>
                    <a:off x="4779353" y="2016167"/>
                    <a:ext cx="212500" cy="190145"/>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4" name="Ink 83">
                    <a:extLst>
                      <a:ext uri="{FF2B5EF4-FFF2-40B4-BE49-F238E27FC236}">
                        <a16:creationId xmlns:a16="http://schemas.microsoft.com/office/drawing/2014/main" xmlns="" id="{81299032-2A08-2FBF-FACB-1A5DABFA3E4D}"/>
                      </a:ext>
                    </a:extLst>
                  </p14:cNvPr>
                  <p14:cNvContentPartPr/>
                  <p14:nvPr/>
                </p14:nvContentPartPr>
                <p14:xfrm>
                  <a:off x="4820633" y="2124572"/>
                  <a:ext cx="140040" cy="9360"/>
                </p14:xfrm>
              </p:contentPart>
            </mc:Choice>
            <mc:Fallback xmlns="">
              <p:pic>
                <p:nvPicPr>
                  <p:cNvPr id="84" name="Ink 83">
                    <a:extLst>
                      <a:ext uri="{FF2B5EF4-FFF2-40B4-BE49-F238E27FC236}">
                        <a16:creationId xmlns:a16="http://schemas.microsoft.com/office/drawing/2014/main" id="{81299032-2A08-2FBF-FACB-1A5DABFA3E4D}"/>
                      </a:ext>
                    </a:extLst>
                  </p:cNvPr>
                  <p:cNvPicPr/>
                  <p:nvPr/>
                </p:nvPicPr>
                <p:blipFill>
                  <a:blip r:embed="rId141"/>
                  <a:stretch>
                    <a:fillRect/>
                  </a:stretch>
                </p:blipFill>
                <p:spPr>
                  <a:xfrm>
                    <a:off x="4806322" y="2110198"/>
                    <a:ext cx="169002"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5" name="Ink 84">
                    <a:extLst>
                      <a:ext uri="{FF2B5EF4-FFF2-40B4-BE49-F238E27FC236}">
                        <a16:creationId xmlns:a16="http://schemas.microsoft.com/office/drawing/2014/main" xmlns="" id="{91325283-4962-6CC9-D74B-277AC283B65E}"/>
                      </a:ext>
                    </a:extLst>
                  </p14:cNvPr>
                  <p14:cNvContentPartPr/>
                  <p14:nvPr/>
                </p14:nvContentPartPr>
                <p14:xfrm>
                  <a:off x="5156873" y="2030252"/>
                  <a:ext cx="149400" cy="161640"/>
                </p14:xfrm>
              </p:contentPart>
            </mc:Choice>
            <mc:Fallback xmlns="">
              <p:pic>
                <p:nvPicPr>
                  <p:cNvPr id="85" name="Ink 84">
                    <a:extLst>
                      <a:ext uri="{FF2B5EF4-FFF2-40B4-BE49-F238E27FC236}">
                        <a16:creationId xmlns:a16="http://schemas.microsoft.com/office/drawing/2014/main" id="{91325283-4962-6CC9-D74B-277AC283B65E}"/>
                      </a:ext>
                    </a:extLst>
                  </p:cNvPr>
                  <p:cNvPicPr/>
                  <p:nvPr/>
                </p:nvPicPr>
                <p:blipFill>
                  <a:blip r:embed="rId143"/>
                  <a:stretch>
                    <a:fillRect/>
                  </a:stretch>
                </p:blipFill>
                <p:spPr>
                  <a:xfrm>
                    <a:off x="5142239" y="2016167"/>
                    <a:ext cx="177987" cy="190145"/>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6" name="Ink 85">
                    <a:extLst>
                      <a:ext uri="{FF2B5EF4-FFF2-40B4-BE49-F238E27FC236}">
                        <a16:creationId xmlns:a16="http://schemas.microsoft.com/office/drawing/2014/main" xmlns="" id="{967BD20D-03F8-8991-4914-0A8E830CE8C0}"/>
                      </a:ext>
                    </a:extLst>
                  </p14:cNvPr>
                  <p14:cNvContentPartPr/>
                  <p14:nvPr/>
                </p14:nvContentPartPr>
                <p14:xfrm>
                  <a:off x="5170193" y="2108372"/>
                  <a:ext cx="94320" cy="24120"/>
                </p14:xfrm>
              </p:contentPart>
            </mc:Choice>
            <mc:Fallback xmlns="">
              <p:pic>
                <p:nvPicPr>
                  <p:cNvPr id="86" name="Ink 85">
                    <a:extLst>
                      <a:ext uri="{FF2B5EF4-FFF2-40B4-BE49-F238E27FC236}">
                        <a16:creationId xmlns:a16="http://schemas.microsoft.com/office/drawing/2014/main" id="{967BD20D-03F8-8991-4914-0A8E830CE8C0}"/>
                      </a:ext>
                    </a:extLst>
                  </p:cNvPr>
                  <p:cNvPicPr/>
                  <p:nvPr/>
                </p:nvPicPr>
                <p:blipFill>
                  <a:blip r:embed="rId145"/>
                  <a:stretch>
                    <a:fillRect/>
                  </a:stretch>
                </p:blipFill>
                <p:spPr>
                  <a:xfrm>
                    <a:off x="5155943" y="2093967"/>
                    <a:ext cx="122820" cy="52595"/>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7" name="Ink 86">
                    <a:extLst>
                      <a:ext uri="{FF2B5EF4-FFF2-40B4-BE49-F238E27FC236}">
                        <a16:creationId xmlns:a16="http://schemas.microsoft.com/office/drawing/2014/main" xmlns="" id="{3F368524-B912-FFDE-145D-2BBC4B75740E}"/>
                      </a:ext>
                    </a:extLst>
                  </p14:cNvPr>
                  <p14:cNvContentPartPr/>
                  <p14:nvPr/>
                </p14:nvContentPartPr>
                <p14:xfrm>
                  <a:off x="5170193" y="2030252"/>
                  <a:ext cx="110880" cy="27000"/>
                </p14:xfrm>
              </p:contentPart>
            </mc:Choice>
            <mc:Fallback xmlns="">
              <p:pic>
                <p:nvPicPr>
                  <p:cNvPr id="87" name="Ink 86">
                    <a:extLst>
                      <a:ext uri="{FF2B5EF4-FFF2-40B4-BE49-F238E27FC236}">
                        <a16:creationId xmlns:a16="http://schemas.microsoft.com/office/drawing/2014/main" id="{3F368524-B912-FFDE-145D-2BBC4B75740E}"/>
                      </a:ext>
                    </a:extLst>
                  </p:cNvPr>
                  <p:cNvPicPr/>
                  <p:nvPr/>
                </p:nvPicPr>
                <p:blipFill>
                  <a:blip r:embed="rId147"/>
                  <a:stretch>
                    <a:fillRect/>
                  </a:stretch>
                </p:blipFill>
                <p:spPr>
                  <a:xfrm>
                    <a:off x="5155908" y="2016252"/>
                    <a:ext cx="139450" cy="55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8" name="Ink 87">
                    <a:extLst>
                      <a:ext uri="{FF2B5EF4-FFF2-40B4-BE49-F238E27FC236}">
                        <a16:creationId xmlns:a16="http://schemas.microsoft.com/office/drawing/2014/main" xmlns="" id="{6CFD2391-287E-C784-6618-42882991DA50}"/>
                      </a:ext>
                    </a:extLst>
                  </p14:cNvPr>
                  <p14:cNvContentPartPr/>
                  <p14:nvPr/>
                </p14:nvContentPartPr>
                <p14:xfrm>
                  <a:off x="5116553" y="1895972"/>
                  <a:ext cx="201960" cy="109800"/>
                </p14:xfrm>
              </p:contentPart>
            </mc:Choice>
            <mc:Fallback xmlns="">
              <p:pic>
                <p:nvPicPr>
                  <p:cNvPr id="88" name="Ink 87">
                    <a:extLst>
                      <a:ext uri="{FF2B5EF4-FFF2-40B4-BE49-F238E27FC236}">
                        <a16:creationId xmlns:a16="http://schemas.microsoft.com/office/drawing/2014/main" id="{6CFD2391-287E-C784-6618-42882991DA50}"/>
                      </a:ext>
                    </a:extLst>
                  </p:cNvPr>
                  <p:cNvPicPr/>
                  <p:nvPr/>
                </p:nvPicPr>
                <p:blipFill>
                  <a:blip r:embed="rId149"/>
                  <a:stretch>
                    <a:fillRect/>
                  </a:stretch>
                </p:blipFill>
                <p:spPr>
                  <a:xfrm>
                    <a:off x="5101933" y="1881533"/>
                    <a:ext cx="230520" cy="138341"/>
                  </a:xfrm>
                  <a:prstGeom prst="rect">
                    <a:avLst/>
                  </a:prstGeom>
                </p:spPr>
              </p:pic>
            </mc:Fallback>
          </mc:AlternateContent>
        </p:grpSp>
        <p:grpSp>
          <p:nvGrpSpPr>
            <p:cNvPr id="107" name="Group 106">
              <a:extLst>
                <a:ext uri="{FF2B5EF4-FFF2-40B4-BE49-F238E27FC236}">
                  <a16:creationId xmlns:a16="http://schemas.microsoft.com/office/drawing/2014/main" xmlns="" id="{4414F990-3EDA-125F-32D6-AF0F7B864E01}"/>
                </a:ext>
              </a:extLst>
            </p:cNvPr>
            <p:cNvGrpSpPr/>
            <p:nvPr/>
          </p:nvGrpSpPr>
          <p:grpSpPr>
            <a:xfrm>
              <a:off x="3193348" y="3106080"/>
              <a:ext cx="538560" cy="349920"/>
              <a:chOff x="2211713" y="2823692"/>
              <a:chExt cx="538560" cy="349920"/>
            </a:xfrm>
          </p:grpSpPr>
          <mc:AlternateContent xmlns:mc="http://schemas.openxmlformats.org/markup-compatibility/2006" xmlns:p14="http://schemas.microsoft.com/office/powerpoint/2010/main">
            <mc:Choice Requires="p14">
              <p:contentPart p14:bwMode="auto" r:id="rId150">
                <p14:nvContentPartPr>
                  <p14:cNvPr id="91" name="Ink 90">
                    <a:extLst>
                      <a:ext uri="{FF2B5EF4-FFF2-40B4-BE49-F238E27FC236}">
                        <a16:creationId xmlns:a16="http://schemas.microsoft.com/office/drawing/2014/main" xmlns="" id="{1DF4D4FC-F8DF-D717-6BC0-1E5F33FBA731}"/>
                      </a:ext>
                    </a:extLst>
                  </p14:cNvPr>
                  <p14:cNvContentPartPr/>
                  <p14:nvPr/>
                </p14:nvContentPartPr>
                <p14:xfrm>
                  <a:off x="2211713" y="2918012"/>
                  <a:ext cx="171360" cy="188640"/>
                </p14:xfrm>
              </p:contentPart>
            </mc:Choice>
            <mc:Fallback xmlns="">
              <p:pic>
                <p:nvPicPr>
                  <p:cNvPr id="91" name="Ink 90">
                    <a:extLst>
                      <a:ext uri="{FF2B5EF4-FFF2-40B4-BE49-F238E27FC236}">
                        <a16:creationId xmlns:a16="http://schemas.microsoft.com/office/drawing/2014/main" id="{1DF4D4FC-F8DF-D717-6BC0-1E5F33FBA731}"/>
                      </a:ext>
                    </a:extLst>
                  </p:cNvPr>
                  <p:cNvPicPr/>
                  <p:nvPr/>
                </p:nvPicPr>
                <p:blipFill>
                  <a:blip r:embed="rId151"/>
                  <a:stretch>
                    <a:fillRect/>
                  </a:stretch>
                </p:blipFill>
                <p:spPr>
                  <a:xfrm>
                    <a:off x="2197433" y="2903579"/>
                    <a:ext cx="200260" cy="217171"/>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2" name="Ink 91">
                    <a:extLst>
                      <a:ext uri="{FF2B5EF4-FFF2-40B4-BE49-F238E27FC236}">
                        <a16:creationId xmlns:a16="http://schemas.microsoft.com/office/drawing/2014/main" xmlns="" id="{0F1F6665-3419-DB59-A07C-BAB74860106C}"/>
                      </a:ext>
                    </a:extLst>
                  </p14:cNvPr>
                  <p14:cNvContentPartPr/>
                  <p14:nvPr/>
                </p14:nvContentPartPr>
                <p14:xfrm>
                  <a:off x="2211713" y="3011972"/>
                  <a:ext cx="112680" cy="28800"/>
                </p14:xfrm>
              </p:contentPart>
            </mc:Choice>
            <mc:Fallback xmlns="">
              <p:pic>
                <p:nvPicPr>
                  <p:cNvPr id="92" name="Ink 91">
                    <a:extLst>
                      <a:ext uri="{FF2B5EF4-FFF2-40B4-BE49-F238E27FC236}">
                        <a16:creationId xmlns:a16="http://schemas.microsoft.com/office/drawing/2014/main" id="{0F1F6665-3419-DB59-A07C-BAB74860106C}"/>
                      </a:ext>
                    </a:extLst>
                  </p:cNvPr>
                  <p:cNvPicPr/>
                  <p:nvPr/>
                </p:nvPicPr>
                <p:blipFill>
                  <a:blip r:embed="rId153"/>
                  <a:stretch>
                    <a:fillRect/>
                  </a:stretch>
                </p:blipFill>
                <p:spPr>
                  <a:xfrm>
                    <a:off x="2197415" y="2997907"/>
                    <a:ext cx="141276" cy="5693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3" name="Ink 92">
                    <a:extLst>
                      <a:ext uri="{FF2B5EF4-FFF2-40B4-BE49-F238E27FC236}">
                        <a16:creationId xmlns:a16="http://schemas.microsoft.com/office/drawing/2014/main" xmlns="" id="{88BEB12D-079A-26DB-D713-1E8F28C4FE53}"/>
                      </a:ext>
                    </a:extLst>
                  </p14:cNvPr>
                  <p14:cNvContentPartPr/>
                  <p14:nvPr/>
                </p14:nvContentPartPr>
                <p14:xfrm>
                  <a:off x="2440313" y="3111332"/>
                  <a:ext cx="67680" cy="62280"/>
                </p14:xfrm>
              </p:contentPart>
            </mc:Choice>
            <mc:Fallback xmlns="">
              <p:pic>
                <p:nvPicPr>
                  <p:cNvPr id="93" name="Ink 92">
                    <a:extLst>
                      <a:ext uri="{FF2B5EF4-FFF2-40B4-BE49-F238E27FC236}">
                        <a16:creationId xmlns:a16="http://schemas.microsoft.com/office/drawing/2014/main" id="{88BEB12D-079A-26DB-D713-1E8F28C4FE53}"/>
                      </a:ext>
                    </a:extLst>
                  </p:cNvPr>
                  <p:cNvPicPr/>
                  <p:nvPr/>
                </p:nvPicPr>
                <p:blipFill>
                  <a:blip r:embed="rId155"/>
                  <a:stretch>
                    <a:fillRect/>
                  </a:stretch>
                </p:blipFill>
                <p:spPr>
                  <a:xfrm>
                    <a:off x="2426029" y="3097193"/>
                    <a:ext cx="96248" cy="90895"/>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4" name="Ink 93">
                    <a:extLst>
                      <a:ext uri="{FF2B5EF4-FFF2-40B4-BE49-F238E27FC236}">
                        <a16:creationId xmlns:a16="http://schemas.microsoft.com/office/drawing/2014/main" xmlns="" id="{8752B3C5-8F2F-58CD-AD53-4D3BFE2DBB5F}"/>
                      </a:ext>
                    </a:extLst>
                  </p14:cNvPr>
                  <p14:cNvContentPartPr/>
                  <p14:nvPr/>
                </p14:nvContentPartPr>
                <p14:xfrm>
                  <a:off x="2561633" y="2944652"/>
                  <a:ext cx="148680" cy="175320"/>
                </p14:xfrm>
              </p:contentPart>
            </mc:Choice>
            <mc:Fallback xmlns="">
              <p:pic>
                <p:nvPicPr>
                  <p:cNvPr id="94" name="Ink 93">
                    <a:extLst>
                      <a:ext uri="{FF2B5EF4-FFF2-40B4-BE49-F238E27FC236}">
                        <a16:creationId xmlns:a16="http://schemas.microsoft.com/office/drawing/2014/main" id="{8752B3C5-8F2F-58CD-AD53-4D3BFE2DBB5F}"/>
                      </a:ext>
                    </a:extLst>
                  </p:cNvPr>
                  <p:cNvPicPr/>
                  <p:nvPr/>
                </p:nvPicPr>
                <p:blipFill>
                  <a:blip r:embed="rId157"/>
                  <a:stretch>
                    <a:fillRect/>
                  </a:stretch>
                </p:blipFill>
                <p:spPr>
                  <a:xfrm>
                    <a:off x="2546970" y="2930546"/>
                    <a:ext cx="177666" cy="203868"/>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5" name="Ink 94">
                    <a:extLst>
                      <a:ext uri="{FF2B5EF4-FFF2-40B4-BE49-F238E27FC236}">
                        <a16:creationId xmlns:a16="http://schemas.microsoft.com/office/drawing/2014/main" xmlns="" id="{FA60079C-3C20-5F91-F8FB-9E142D2D6D23}"/>
                      </a:ext>
                    </a:extLst>
                  </p14:cNvPr>
                  <p14:cNvContentPartPr/>
                  <p14:nvPr/>
                </p14:nvContentPartPr>
                <p14:xfrm>
                  <a:off x="2588273" y="2998652"/>
                  <a:ext cx="94320" cy="30600"/>
                </p14:xfrm>
              </p:contentPart>
            </mc:Choice>
            <mc:Fallback xmlns="">
              <p:pic>
                <p:nvPicPr>
                  <p:cNvPr id="95" name="Ink 94">
                    <a:extLst>
                      <a:ext uri="{FF2B5EF4-FFF2-40B4-BE49-F238E27FC236}">
                        <a16:creationId xmlns:a16="http://schemas.microsoft.com/office/drawing/2014/main" id="{FA60079C-3C20-5F91-F8FB-9E142D2D6D23}"/>
                      </a:ext>
                    </a:extLst>
                  </p:cNvPr>
                  <p:cNvPicPr/>
                  <p:nvPr/>
                </p:nvPicPr>
                <p:blipFill>
                  <a:blip r:embed="rId159"/>
                  <a:stretch>
                    <a:fillRect/>
                  </a:stretch>
                </p:blipFill>
                <p:spPr>
                  <a:xfrm>
                    <a:off x="2574023" y="2984193"/>
                    <a:ext cx="122820" cy="59182"/>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6" name="Ink 95">
                    <a:extLst>
                      <a:ext uri="{FF2B5EF4-FFF2-40B4-BE49-F238E27FC236}">
                        <a16:creationId xmlns:a16="http://schemas.microsoft.com/office/drawing/2014/main" xmlns="" id="{51B01EAC-174D-EF96-AF02-4AE8856CD8A7}"/>
                      </a:ext>
                    </a:extLst>
                  </p14:cNvPr>
                  <p14:cNvContentPartPr/>
                  <p14:nvPr/>
                </p14:nvContentPartPr>
                <p14:xfrm>
                  <a:off x="2588273" y="2931332"/>
                  <a:ext cx="135000" cy="25560"/>
                </p14:xfrm>
              </p:contentPart>
            </mc:Choice>
            <mc:Fallback xmlns="">
              <p:pic>
                <p:nvPicPr>
                  <p:cNvPr id="96" name="Ink 95">
                    <a:extLst>
                      <a:ext uri="{FF2B5EF4-FFF2-40B4-BE49-F238E27FC236}">
                        <a16:creationId xmlns:a16="http://schemas.microsoft.com/office/drawing/2014/main" id="{51B01EAC-174D-EF96-AF02-4AE8856CD8A7}"/>
                      </a:ext>
                    </a:extLst>
                  </p:cNvPr>
                  <p:cNvPicPr/>
                  <p:nvPr/>
                </p:nvPicPr>
                <p:blipFill>
                  <a:blip r:embed="rId161"/>
                  <a:stretch>
                    <a:fillRect/>
                  </a:stretch>
                </p:blipFill>
                <p:spPr>
                  <a:xfrm>
                    <a:off x="2573955" y="2917207"/>
                    <a:ext cx="163977" cy="54147"/>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7" name="Ink 96">
                    <a:extLst>
                      <a:ext uri="{FF2B5EF4-FFF2-40B4-BE49-F238E27FC236}">
                        <a16:creationId xmlns:a16="http://schemas.microsoft.com/office/drawing/2014/main" xmlns="" id="{7718AC79-E2D6-AD35-F5B8-1A869A8CC4A0}"/>
                      </a:ext>
                    </a:extLst>
                  </p14:cNvPr>
                  <p14:cNvContentPartPr/>
                  <p14:nvPr/>
                </p14:nvContentPartPr>
                <p14:xfrm>
                  <a:off x="2534633" y="2823692"/>
                  <a:ext cx="215640" cy="100440"/>
                </p14:xfrm>
              </p:contentPart>
            </mc:Choice>
            <mc:Fallback xmlns="">
              <p:pic>
                <p:nvPicPr>
                  <p:cNvPr id="97" name="Ink 96">
                    <a:extLst>
                      <a:ext uri="{FF2B5EF4-FFF2-40B4-BE49-F238E27FC236}">
                        <a16:creationId xmlns:a16="http://schemas.microsoft.com/office/drawing/2014/main" id="{7718AC79-E2D6-AD35-F5B8-1A869A8CC4A0}"/>
                      </a:ext>
                    </a:extLst>
                  </p:cNvPr>
                  <p:cNvPicPr/>
                  <p:nvPr/>
                </p:nvPicPr>
                <p:blipFill>
                  <a:blip r:embed="rId163"/>
                  <a:stretch>
                    <a:fillRect/>
                  </a:stretch>
                </p:blipFill>
                <p:spPr>
                  <a:xfrm>
                    <a:off x="2520325" y="2809583"/>
                    <a:ext cx="244596" cy="128993"/>
                  </a:xfrm>
                  <a:prstGeom prst="rect">
                    <a:avLst/>
                  </a:prstGeom>
                </p:spPr>
              </p:pic>
            </mc:Fallback>
          </mc:AlternateContent>
        </p:grpSp>
        <p:grpSp>
          <p:nvGrpSpPr>
            <p:cNvPr id="106" name="Group 105">
              <a:extLst>
                <a:ext uri="{FF2B5EF4-FFF2-40B4-BE49-F238E27FC236}">
                  <a16:creationId xmlns:a16="http://schemas.microsoft.com/office/drawing/2014/main" xmlns="" id="{D1C4208E-DF3F-97FA-9CA2-BD5F6F4CAEE5}"/>
                </a:ext>
              </a:extLst>
            </p:cNvPr>
            <p:cNvGrpSpPr/>
            <p:nvPr/>
          </p:nvGrpSpPr>
          <p:grpSpPr>
            <a:xfrm>
              <a:off x="3933148" y="3146400"/>
              <a:ext cx="608040" cy="322920"/>
              <a:chOff x="2951513" y="2864012"/>
              <a:chExt cx="608040" cy="322920"/>
            </a:xfrm>
          </p:grpSpPr>
          <mc:AlternateContent xmlns:mc="http://schemas.openxmlformats.org/markup-compatibility/2006" xmlns:p14="http://schemas.microsoft.com/office/powerpoint/2010/main">
            <mc:Choice Requires="p14">
              <p:contentPart p14:bwMode="auto" r:id="rId164">
                <p14:nvContentPartPr>
                  <p14:cNvPr id="98" name="Ink 97">
                    <a:extLst>
                      <a:ext uri="{FF2B5EF4-FFF2-40B4-BE49-F238E27FC236}">
                        <a16:creationId xmlns:a16="http://schemas.microsoft.com/office/drawing/2014/main" xmlns="" id="{A5158C1C-BAA6-7245-18DD-B7E1F5BD8A40}"/>
                      </a:ext>
                    </a:extLst>
                  </p14:cNvPr>
                  <p14:cNvContentPartPr/>
                  <p14:nvPr/>
                </p14:nvContentPartPr>
                <p14:xfrm>
                  <a:off x="2951513" y="2864012"/>
                  <a:ext cx="161640" cy="322920"/>
                </p14:xfrm>
              </p:contentPart>
            </mc:Choice>
            <mc:Fallback xmlns="">
              <p:pic>
                <p:nvPicPr>
                  <p:cNvPr id="98" name="Ink 97">
                    <a:extLst>
                      <a:ext uri="{FF2B5EF4-FFF2-40B4-BE49-F238E27FC236}">
                        <a16:creationId xmlns:a16="http://schemas.microsoft.com/office/drawing/2014/main" id="{A5158C1C-BAA6-7245-18DD-B7E1F5BD8A40}"/>
                      </a:ext>
                    </a:extLst>
                  </p:cNvPr>
                  <p:cNvPicPr/>
                  <p:nvPr/>
                </p:nvPicPr>
                <p:blipFill>
                  <a:blip r:embed="rId165"/>
                  <a:stretch>
                    <a:fillRect/>
                  </a:stretch>
                </p:blipFill>
                <p:spPr>
                  <a:xfrm>
                    <a:off x="2936880" y="2849928"/>
                    <a:ext cx="190565" cy="351087"/>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9" name="Ink 98">
                    <a:extLst>
                      <a:ext uri="{FF2B5EF4-FFF2-40B4-BE49-F238E27FC236}">
                        <a16:creationId xmlns:a16="http://schemas.microsoft.com/office/drawing/2014/main" xmlns="" id="{3766D9B9-DD83-885B-D20A-6A066DA3D078}"/>
                      </a:ext>
                    </a:extLst>
                  </p14:cNvPr>
                  <p14:cNvContentPartPr/>
                  <p14:nvPr/>
                </p14:nvContentPartPr>
                <p14:xfrm>
                  <a:off x="3233753" y="2918012"/>
                  <a:ext cx="41400" cy="175320"/>
                </p14:xfrm>
              </p:contentPart>
            </mc:Choice>
            <mc:Fallback xmlns="">
              <p:pic>
                <p:nvPicPr>
                  <p:cNvPr id="99" name="Ink 98">
                    <a:extLst>
                      <a:ext uri="{FF2B5EF4-FFF2-40B4-BE49-F238E27FC236}">
                        <a16:creationId xmlns:a16="http://schemas.microsoft.com/office/drawing/2014/main" id="{3766D9B9-DD83-885B-D20A-6A066DA3D078}"/>
                      </a:ext>
                    </a:extLst>
                  </p:cNvPr>
                  <p:cNvPicPr/>
                  <p:nvPr/>
                </p:nvPicPr>
                <p:blipFill>
                  <a:blip r:embed="rId167"/>
                  <a:stretch>
                    <a:fillRect/>
                  </a:stretch>
                </p:blipFill>
                <p:spPr>
                  <a:xfrm>
                    <a:off x="3219383" y="2903570"/>
                    <a:ext cx="70483" cy="203868"/>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0" name="Ink 99">
                    <a:extLst>
                      <a:ext uri="{FF2B5EF4-FFF2-40B4-BE49-F238E27FC236}">
                        <a16:creationId xmlns:a16="http://schemas.microsoft.com/office/drawing/2014/main" xmlns="" id="{94B368C7-1380-0AAE-B3C1-2A378F6FE2BA}"/>
                      </a:ext>
                    </a:extLst>
                  </p14:cNvPr>
                  <p14:cNvContentPartPr/>
                  <p14:nvPr/>
                </p14:nvContentPartPr>
                <p14:xfrm>
                  <a:off x="3422033" y="2998652"/>
                  <a:ext cx="137520" cy="15840"/>
                </p14:xfrm>
              </p:contentPart>
            </mc:Choice>
            <mc:Fallback xmlns="">
              <p:pic>
                <p:nvPicPr>
                  <p:cNvPr id="100" name="Ink 99">
                    <a:extLst>
                      <a:ext uri="{FF2B5EF4-FFF2-40B4-BE49-F238E27FC236}">
                        <a16:creationId xmlns:a16="http://schemas.microsoft.com/office/drawing/2014/main" id="{94B368C7-1380-0AAE-B3C1-2A378F6FE2BA}"/>
                      </a:ext>
                    </a:extLst>
                  </p:cNvPr>
                  <p:cNvPicPr/>
                  <p:nvPr/>
                </p:nvPicPr>
                <p:blipFill>
                  <a:blip r:embed="rId169"/>
                  <a:stretch>
                    <a:fillRect/>
                  </a:stretch>
                </p:blipFill>
                <p:spPr>
                  <a:xfrm>
                    <a:off x="3407772" y="2984160"/>
                    <a:ext cx="166043" cy="4415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1" name="Ink 100">
                    <a:extLst>
                      <a:ext uri="{FF2B5EF4-FFF2-40B4-BE49-F238E27FC236}">
                        <a16:creationId xmlns:a16="http://schemas.microsoft.com/office/drawing/2014/main" xmlns="" id="{14A6A60A-B9FE-177C-96A1-21C33FEF5A05}"/>
                      </a:ext>
                    </a:extLst>
                  </p14:cNvPr>
                  <p14:cNvContentPartPr/>
                  <p14:nvPr/>
                </p14:nvContentPartPr>
                <p14:xfrm>
                  <a:off x="3449033" y="2931332"/>
                  <a:ext cx="41040" cy="178200"/>
                </p14:xfrm>
              </p:contentPart>
            </mc:Choice>
            <mc:Fallback xmlns="">
              <p:pic>
                <p:nvPicPr>
                  <p:cNvPr id="101" name="Ink 100">
                    <a:extLst>
                      <a:ext uri="{FF2B5EF4-FFF2-40B4-BE49-F238E27FC236}">
                        <a16:creationId xmlns:a16="http://schemas.microsoft.com/office/drawing/2014/main" id="{14A6A60A-B9FE-177C-96A1-21C33FEF5A05}"/>
                      </a:ext>
                    </a:extLst>
                  </p:cNvPr>
                  <p:cNvPicPr/>
                  <p:nvPr/>
                </p:nvPicPr>
                <p:blipFill>
                  <a:blip r:embed="rId171"/>
                  <a:stretch>
                    <a:fillRect/>
                  </a:stretch>
                </p:blipFill>
                <p:spPr>
                  <a:xfrm>
                    <a:off x="3434669" y="2917237"/>
                    <a:ext cx="70110" cy="206725"/>
                  </a:xfrm>
                  <a:prstGeom prst="rect">
                    <a:avLst/>
                  </a:prstGeom>
                </p:spPr>
              </p:pic>
            </mc:Fallback>
          </mc:AlternateContent>
        </p:grpSp>
        <p:grpSp>
          <p:nvGrpSpPr>
            <p:cNvPr id="109" name="Group 108">
              <a:extLst>
                <a:ext uri="{FF2B5EF4-FFF2-40B4-BE49-F238E27FC236}">
                  <a16:creationId xmlns:a16="http://schemas.microsoft.com/office/drawing/2014/main" xmlns="" id="{A99B1381-5F21-210A-87F6-B24132F11BA4}"/>
                </a:ext>
              </a:extLst>
            </p:cNvPr>
            <p:cNvGrpSpPr/>
            <p:nvPr/>
          </p:nvGrpSpPr>
          <p:grpSpPr>
            <a:xfrm>
              <a:off x="4753228" y="3092760"/>
              <a:ext cx="484560" cy="336600"/>
              <a:chOff x="3771593" y="2810372"/>
              <a:chExt cx="484560" cy="336600"/>
            </a:xfrm>
          </p:grpSpPr>
          <mc:AlternateContent xmlns:mc="http://schemas.openxmlformats.org/markup-compatibility/2006" xmlns:p14="http://schemas.microsoft.com/office/powerpoint/2010/main">
            <mc:Choice Requires="p14">
              <p:contentPart p14:bwMode="auto" r:id="rId172">
                <p14:nvContentPartPr>
                  <p14:cNvPr id="102" name="Ink 101">
                    <a:extLst>
                      <a:ext uri="{FF2B5EF4-FFF2-40B4-BE49-F238E27FC236}">
                        <a16:creationId xmlns:a16="http://schemas.microsoft.com/office/drawing/2014/main" xmlns="" id="{81D4C765-BC0B-DF16-09BD-4BE4A8A386CD}"/>
                      </a:ext>
                    </a:extLst>
                  </p14:cNvPr>
                  <p14:cNvContentPartPr/>
                  <p14:nvPr/>
                </p14:nvContentPartPr>
                <p14:xfrm>
                  <a:off x="3771593" y="2931332"/>
                  <a:ext cx="177840" cy="138960"/>
                </p14:xfrm>
              </p:contentPart>
            </mc:Choice>
            <mc:Fallback xmlns="">
              <p:pic>
                <p:nvPicPr>
                  <p:cNvPr id="102" name="Ink 101">
                    <a:extLst>
                      <a:ext uri="{FF2B5EF4-FFF2-40B4-BE49-F238E27FC236}">
                        <a16:creationId xmlns:a16="http://schemas.microsoft.com/office/drawing/2014/main" id="{81D4C765-BC0B-DF16-09BD-4BE4A8A386CD}"/>
                      </a:ext>
                    </a:extLst>
                  </p:cNvPr>
                  <p:cNvPicPr/>
                  <p:nvPr/>
                </p:nvPicPr>
                <p:blipFill>
                  <a:blip r:embed="rId173"/>
                  <a:stretch>
                    <a:fillRect/>
                  </a:stretch>
                </p:blipFill>
                <p:spPr>
                  <a:xfrm>
                    <a:off x="3757284" y="2917235"/>
                    <a:ext cx="206799" cy="167155"/>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3" name="Ink 102">
                    <a:extLst>
                      <a:ext uri="{FF2B5EF4-FFF2-40B4-BE49-F238E27FC236}">
                        <a16:creationId xmlns:a16="http://schemas.microsoft.com/office/drawing/2014/main" xmlns="" id="{16CAF548-3A9D-F183-5EB0-1E652FAD6FFD}"/>
                      </a:ext>
                    </a:extLst>
                  </p14:cNvPr>
                  <p14:cNvContentPartPr/>
                  <p14:nvPr/>
                </p14:nvContentPartPr>
                <p14:xfrm>
                  <a:off x="3771593" y="2931332"/>
                  <a:ext cx="153360" cy="161640"/>
                </p14:xfrm>
              </p:contentPart>
            </mc:Choice>
            <mc:Fallback xmlns="">
              <p:pic>
                <p:nvPicPr>
                  <p:cNvPr id="103" name="Ink 102">
                    <a:extLst>
                      <a:ext uri="{FF2B5EF4-FFF2-40B4-BE49-F238E27FC236}">
                        <a16:creationId xmlns:a16="http://schemas.microsoft.com/office/drawing/2014/main" id="{16CAF548-3A9D-F183-5EB0-1E652FAD6FFD}"/>
                      </a:ext>
                    </a:extLst>
                  </p:cNvPr>
                  <p:cNvPicPr/>
                  <p:nvPr/>
                </p:nvPicPr>
                <p:blipFill>
                  <a:blip r:embed="rId175"/>
                  <a:stretch>
                    <a:fillRect/>
                  </a:stretch>
                </p:blipFill>
                <p:spPr>
                  <a:xfrm>
                    <a:off x="3757311" y="2917247"/>
                    <a:ext cx="181924" cy="190145"/>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4" name="Ink 103">
                    <a:extLst>
                      <a:ext uri="{FF2B5EF4-FFF2-40B4-BE49-F238E27FC236}">
                        <a16:creationId xmlns:a16="http://schemas.microsoft.com/office/drawing/2014/main" xmlns="" id="{94F399DD-F9DA-068C-459D-071970125C28}"/>
                      </a:ext>
                    </a:extLst>
                  </p14:cNvPr>
                  <p14:cNvContentPartPr/>
                  <p14:nvPr/>
                </p14:nvContentPartPr>
                <p14:xfrm>
                  <a:off x="3973553" y="3038972"/>
                  <a:ext cx="120240" cy="96120"/>
                </p14:xfrm>
              </p:contentPart>
            </mc:Choice>
            <mc:Fallback xmlns="">
              <p:pic>
                <p:nvPicPr>
                  <p:cNvPr id="104" name="Ink 103">
                    <a:extLst>
                      <a:ext uri="{FF2B5EF4-FFF2-40B4-BE49-F238E27FC236}">
                        <a16:creationId xmlns:a16="http://schemas.microsoft.com/office/drawing/2014/main" id="{94F399DD-F9DA-068C-459D-071970125C28}"/>
                      </a:ext>
                    </a:extLst>
                  </p:cNvPr>
                  <p:cNvPicPr/>
                  <p:nvPr/>
                </p:nvPicPr>
                <p:blipFill>
                  <a:blip r:embed="rId177"/>
                  <a:stretch>
                    <a:fillRect/>
                  </a:stretch>
                </p:blipFill>
                <p:spPr>
                  <a:xfrm>
                    <a:off x="3958948" y="3024520"/>
                    <a:ext cx="148772" cy="124687"/>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8" name="Ink 107">
                    <a:extLst>
                      <a:ext uri="{FF2B5EF4-FFF2-40B4-BE49-F238E27FC236}">
                        <a16:creationId xmlns:a16="http://schemas.microsoft.com/office/drawing/2014/main" xmlns="" id="{95E0C8F0-E75B-CB66-EBF1-6701CB615F11}"/>
                      </a:ext>
                    </a:extLst>
                  </p14:cNvPr>
                  <p14:cNvContentPartPr/>
                  <p14:nvPr/>
                </p14:nvContentPartPr>
                <p14:xfrm>
                  <a:off x="4080833" y="2810372"/>
                  <a:ext cx="175320" cy="336600"/>
                </p14:xfrm>
              </p:contentPart>
            </mc:Choice>
            <mc:Fallback xmlns="">
              <p:pic>
                <p:nvPicPr>
                  <p:cNvPr id="108" name="Ink 107">
                    <a:extLst>
                      <a:ext uri="{FF2B5EF4-FFF2-40B4-BE49-F238E27FC236}">
                        <a16:creationId xmlns:a16="http://schemas.microsoft.com/office/drawing/2014/main" id="{95E0C8F0-E75B-CB66-EBF1-6701CB615F11}"/>
                      </a:ext>
                    </a:extLst>
                  </p:cNvPr>
                  <p:cNvPicPr/>
                  <p:nvPr/>
                </p:nvPicPr>
                <p:blipFill>
                  <a:blip r:embed="rId179"/>
                  <a:stretch>
                    <a:fillRect/>
                  </a:stretch>
                </p:blipFill>
                <p:spPr>
                  <a:xfrm>
                    <a:off x="4066195" y="2795941"/>
                    <a:ext cx="203916" cy="364790"/>
                  </a:xfrm>
                  <a:prstGeom prst="rect">
                    <a:avLst/>
                  </a:prstGeom>
                </p:spPr>
              </p:pic>
            </mc:Fallback>
          </mc:AlternateContent>
        </p:grpSp>
        <p:grpSp>
          <p:nvGrpSpPr>
            <p:cNvPr id="112" name="Group 111">
              <a:extLst>
                <a:ext uri="{FF2B5EF4-FFF2-40B4-BE49-F238E27FC236}">
                  <a16:creationId xmlns:a16="http://schemas.microsoft.com/office/drawing/2014/main" xmlns="" id="{F31676D6-AC55-2CFD-4BBF-FCD7A7D66345}"/>
                </a:ext>
              </a:extLst>
            </p:cNvPr>
            <p:cNvGrpSpPr/>
            <p:nvPr/>
          </p:nvGrpSpPr>
          <p:grpSpPr>
            <a:xfrm>
              <a:off x="5425348" y="3213720"/>
              <a:ext cx="110160" cy="86400"/>
              <a:chOff x="4443713" y="2931332"/>
              <a:chExt cx="110160" cy="86400"/>
            </a:xfrm>
          </p:grpSpPr>
          <mc:AlternateContent xmlns:mc="http://schemas.openxmlformats.org/markup-compatibility/2006" xmlns:p14="http://schemas.microsoft.com/office/powerpoint/2010/main">
            <mc:Choice Requires="p14">
              <p:contentPart p14:bwMode="auto" r:id="rId180">
                <p14:nvContentPartPr>
                  <p14:cNvPr id="110" name="Ink 109">
                    <a:extLst>
                      <a:ext uri="{FF2B5EF4-FFF2-40B4-BE49-F238E27FC236}">
                        <a16:creationId xmlns:a16="http://schemas.microsoft.com/office/drawing/2014/main" xmlns="" id="{C2CE6A59-7144-25AB-8EDF-5E51571F3C58}"/>
                      </a:ext>
                    </a:extLst>
                  </p14:cNvPr>
                  <p14:cNvContentPartPr/>
                  <p14:nvPr/>
                </p14:nvContentPartPr>
                <p14:xfrm>
                  <a:off x="4444073" y="2931332"/>
                  <a:ext cx="97560" cy="21600"/>
                </p14:xfrm>
              </p:contentPart>
            </mc:Choice>
            <mc:Fallback xmlns="">
              <p:pic>
                <p:nvPicPr>
                  <p:cNvPr id="110" name="Ink 109">
                    <a:extLst>
                      <a:ext uri="{FF2B5EF4-FFF2-40B4-BE49-F238E27FC236}">
                        <a16:creationId xmlns:a16="http://schemas.microsoft.com/office/drawing/2014/main" id="{C2CE6A59-7144-25AB-8EDF-5E51571F3C58}"/>
                      </a:ext>
                    </a:extLst>
                  </p:cNvPr>
                  <p:cNvPicPr/>
                  <p:nvPr/>
                </p:nvPicPr>
                <p:blipFill>
                  <a:blip r:embed="rId181"/>
                  <a:stretch>
                    <a:fillRect/>
                  </a:stretch>
                </p:blipFill>
                <p:spPr>
                  <a:xfrm>
                    <a:off x="4429796" y="2917157"/>
                    <a:ext cx="126454" cy="50288"/>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1" name="Ink 110">
                    <a:extLst>
                      <a:ext uri="{FF2B5EF4-FFF2-40B4-BE49-F238E27FC236}">
                        <a16:creationId xmlns:a16="http://schemas.microsoft.com/office/drawing/2014/main" xmlns="" id="{6B88A1B6-308C-2637-CB18-A107CF42B90B}"/>
                      </a:ext>
                    </a:extLst>
                  </p14:cNvPr>
                  <p14:cNvContentPartPr/>
                  <p14:nvPr/>
                </p14:nvContentPartPr>
                <p14:xfrm>
                  <a:off x="4443713" y="3011972"/>
                  <a:ext cx="110160" cy="5760"/>
                </p14:xfrm>
              </p:contentPart>
            </mc:Choice>
            <mc:Fallback xmlns="">
              <p:pic>
                <p:nvPicPr>
                  <p:cNvPr id="111" name="Ink 110">
                    <a:extLst>
                      <a:ext uri="{FF2B5EF4-FFF2-40B4-BE49-F238E27FC236}">
                        <a16:creationId xmlns:a16="http://schemas.microsoft.com/office/drawing/2014/main" id="{6B88A1B6-308C-2637-CB18-A107CF42B90B}"/>
                      </a:ext>
                    </a:extLst>
                  </p:cNvPr>
                  <p:cNvPicPr/>
                  <p:nvPr/>
                </p:nvPicPr>
                <p:blipFill>
                  <a:blip r:embed="rId183"/>
                  <a:stretch>
                    <a:fillRect/>
                  </a:stretch>
                </p:blipFill>
                <p:spPr>
                  <a:xfrm>
                    <a:off x="4429433" y="2997741"/>
                    <a:ext cx="138720" cy="34221"/>
                  </a:xfrm>
                  <a:prstGeom prst="rect">
                    <a:avLst/>
                  </a:prstGeom>
                </p:spPr>
              </p:pic>
            </mc:Fallback>
          </mc:AlternateContent>
        </p:grpSp>
        <p:grpSp>
          <p:nvGrpSpPr>
            <p:cNvPr id="119" name="Group 118">
              <a:extLst>
                <a:ext uri="{FF2B5EF4-FFF2-40B4-BE49-F238E27FC236}">
                  <a16:creationId xmlns:a16="http://schemas.microsoft.com/office/drawing/2014/main" xmlns="" id="{4CD3BCD6-FC88-8402-FD0B-13C8791F0CDA}"/>
                </a:ext>
              </a:extLst>
            </p:cNvPr>
            <p:cNvGrpSpPr/>
            <p:nvPr/>
          </p:nvGrpSpPr>
          <p:grpSpPr>
            <a:xfrm>
              <a:off x="5855908" y="2971800"/>
              <a:ext cx="511560" cy="336600"/>
              <a:chOff x="4874273" y="2689412"/>
              <a:chExt cx="511560" cy="336600"/>
            </a:xfrm>
          </p:grpSpPr>
          <mc:AlternateContent xmlns:mc="http://schemas.openxmlformats.org/markup-compatibility/2006" xmlns:p14="http://schemas.microsoft.com/office/powerpoint/2010/main">
            <mc:Choice Requires="p14">
              <p:contentPart p14:bwMode="auto" r:id="rId184">
                <p14:nvContentPartPr>
                  <p14:cNvPr id="113" name="Ink 112">
                    <a:extLst>
                      <a:ext uri="{FF2B5EF4-FFF2-40B4-BE49-F238E27FC236}">
                        <a16:creationId xmlns:a16="http://schemas.microsoft.com/office/drawing/2014/main" xmlns="" id="{9D01BC7C-202E-B7F7-2A04-B22D7F9E05D6}"/>
                      </a:ext>
                    </a:extLst>
                  </p14:cNvPr>
                  <p14:cNvContentPartPr/>
                  <p14:nvPr/>
                </p14:nvContentPartPr>
                <p14:xfrm>
                  <a:off x="4874273" y="2850692"/>
                  <a:ext cx="194400" cy="175320"/>
                </p14:xfrm>
              </p:contentPart>
            </mc:Choice>
            <mc:Fallback xmlns="">
              <p:pic>
                <p:nvPicPr>
                  <p:cNvPr id="113" name="Ink 112">
                    <a:extLst>
                      <a:ext uri="{FF2B5EF4-FFF2-40B4-BE49-F238E27FC236}">
                        <a16:creationId xmlns:a16="http://schemas.microsoft.com/office/drawing/2014/main" id="{9D01BC7C-202E-B7F7-2A04-B22D7F9E05D6}"/>
                      </a:ext>
                    </a:extLst>
                  </p:cNvPr>
                  <p:cNvPicPr/>
                  <p:nvPr/>
                </p:nvPicPr>
                <p:blipFill>
                  <a:blip r:embed="rId185"/>
                  <a:stretch>
                    <a:fillRect/>
                  </a:stretch>
                </p:blipFill>
                <p:spPr>
                  <a:xfrm>
                    <a:off x="4859999" y="2836250"/>
                    <a:ext cx="222948" cy="203868"/>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4" name="Ink 113">
                    <a:extLst>
                      <a:ext uri="{FF2B5EF4-FFF2-40B4-BE49-F238E27FC236}">
                        <a16:creationId xmlns:a16="http://schemas.microsoft.com/office/drawing/2014/main" xmlns="" id="{318BF5B3-9DC1-021F-DEF4-DC1A62CB5ED2}"/>
                      </a:ext>
                    </a:extLst>
                  </p14:cNvPr>
                  <p14:cNvContentPartPr/>
                  <p14:nvPr/>
                </p14:nvContentPartPr>
                <p14:xfrm>
                  <a:off x="4901273" y="2944652"/>
                  <a:ext cx="120240" cy="23760"/>
                </p14:xfrm>
              </p:contentPart>
            </mc:Choice>
            <mc:Fallback xmlns="">
              <p:pic>
                <p:nvPicPr>
                  <p:cNvPr id="114" name="Ink 113">
                    <a:extLst>
                      <a:ext uri="{FF2B5EF4-FFF2-40B4-BE49-F238E27FC236}">
                        <a16:creationId xmlns:a16="http://schemas.microsoft.com/office/drawing/2014/main" id="{318BF5B3-9DC1-021F-DEF4-DC1A62CB5ED2}"/>
                      </a:ext>
                    </a:extLst>
                  </p:cNvPr>
                  <p:cNvPicPr/>
                  <p:nvPr/>
                </p:nvPicPr>
                <p:blipFill>
                  <a:blip r:embed="rId187"/>
                  <a:stretch>
                    <a:fillRect/>
                  </a:stretch>
                </p:blipFill>
                <p:spPr>
                  <a:xfrm>
                    <a:off x="4886967" y="2930597"/>
                    <a:ext cx="149193" cy="5187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5" name="Ink 114">
                    <a:extLst>
                      <a:ext uri="{FF2B5EF4-FFF2-40B4-BE49-F238E27FC236}">
                        <a16:creationId xmlns:a16="http://schemas.microsoft.com/office/drawing/2014/main" xmlns="" id="{B9FC137B-7998-B03E-0D82-48007FF32025}"/>
                      </a:ext>
                    </a:extLst>
                  </p14:cNvPr>
                  <p14:cNvContentPartPr/>
                  <p14:nvPr/>
                </p14:nvContentPartPr>
                <p14:xfrm>
                  <a:off x="5223833" y="2837012"/>
                  <a:ext cx="151920" cy="188640"/>
                </p14:xfrm>
              </p:contentPart>
            </mc:Choice>
            <mc:Fallback xmlns="">
              <p:pic>
                <p:nvPicPr>
                  <p:cNvPr id="115" name="Ink 114">
                    <a:extLst>
                      <a:ext uri="{FF2B5EF4-FFF2-40B4-BE49-F238E27FC236}">
                        <a16:creationId xmlns:a16="http://schemas.microsoft.com/office/drawing/2014/main" id="{B9FC137B-7998-B03E-0D82-48007FF32025}"/>
                      </a:ext>
                    </a:extLst>
                  </p:cNvPr>
                  <p:cNvPicPr/>
                  <p:nvPr/>
                </p:nvPicPr>
                <p:blipFill>
                  <a:blip r:embed="rId189"/>
                  <a:stretch>
                    <a:fillRect/>
                  </a:stretch>
                </p:blipFill>
                <p:spPr>
                  <a:xfrm>
                    <a:off x="5209186" y="2822914"/>
                    <a:ext cx="180873" cy="217171"/>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6" name="Ink 115">
                    <a:extLst>
                      <a:ext uri="{FF2B5EF4-FFF2-40B4-BE49-F238E27FC236}">
                        <a16:creationId xmlns:a16="http://schemas.microsoft.com/office/drawing/2014/main" xmlns="" id="{F2978EDF-B4E5-DAA0-F33D-0C92F60ABC24}"/>
                      </a:ext>
                    </a:extLst>
                  </p14:cNvPr>
                  <p14:cNvContentPartPr/>
                  <p14:nvPr/>
                </p14:nvContentPartPr>
                <p14:xfrm>
                  <a:off x="5250833" y="2942132"/>
                  <a:ext cx="81000" cy="18000"/>
                </p14:xfrm>
              </p:contentPart>
            </mc:Choice>
            <mc:Fallback xmlns="">
              <p:pic>
                <p:nvPicPr>
                  <p:cNvPr id="116" name="Ink 115">
                    <a:extLst>
                      <a:ext uri="{FF2B5EF4-FFF2-40B4-BE49-F238E27FC236}">
                        <a16:creationId xmlns:a16="http://schemas.microsoft.com/office/drawing/2014/main" id="{F2978EDF-B4E5-DAA0-F33D-0C92F60ABC24}"/>
                      </a:ext>
                    </a:extLst>
                  </p:cNvPr>
                  <p:cNvPicPr/>
                  <p:nvPr/>
                </p:nvPicPr>
                <p:blipFill>
                  <a:blip r:embed="rId191"/>
                  <a:stretch>
                    <a:fillRect/>
                  </a:stretch>
                </p:blipFill>
                <p:spPr>
                  <a:xfrm>
                    <a:off x="5236539" y="2928132"/>
                    <a:ext cx="109929" cy="46333"/>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7" name="Ink 116">
                    <a:extLst>
                      <a:ext uri="{FF2B5EF4-FFF2-40B4-BE49-F238E27FC236}">
                        <a16:creationId xmlns:a16="http://schemas.microsoft.com/office/drawing/2014/main" xmlns="" id="{F89ED943-AC10-33E8-DC5E-DD6801E66E32}"/>
                      </a:ext>
                    </a:extLst>
                  </p14:cNvPr>
                  <p14:cNvContentPartPr/>
                  <p14:nvPr/>
                </p14:nvContentPartPr>
                <p14:xfrm>
                  <a:off x="5237513" y="2837012"/>
                  <a:ext cx="135000" cy="24120"/>
                </p14:xfrm>
              </p:contentPart>
            </mc:Choice>
            <mc:Fallback xmlns="">
              <p:pic>
                <p:nvPicPr>
                  <p:cNvPr id="117" name="Ink 116">
                    <a:extLst>
                      <a:ext uri="{FF2B5EF4-FFF2-40B4-BE49-F238E27FC236}">
                        <a16:creationId xmlns:a16="http://schemas.microsoft.com/office/drawing/2014/main" id="{F89ED943-AC10-33E8-DC5E-DD6801E66E32}"/>
                      </a:ext>
                    </a:extLst>
                  </p:cNvPr>
                  <p:cNvPicPr/>
                  <p:nvPr/>
                </p:nvPicPr>
                <p:blipFill>
                  <a:blip r:embed="rId193"/>
                  <a:stretch>
                    <a:fillRect/>
                  </a:stretch>
                </p:blipFill>
                <p:spPr>
                  <a:xfrm>
                    <a:off x="5222854" y="2822942"/>
                    <a:ext cx="163977" cy="52595"/>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8" name="Ink 117">
                    <a:extLst>
                      <a:ext uri="{FF2B5EF4-FFF2-40B4-BE49-F238E27FC236}">
                        <a16:creationId xmlns:a16="http://schemas.microsoft.com/office/drawing/2014/main" xmlns="" id="{E747F6B2-A3E6-95F4-380C-F6C1765DF3A4}"/>
                      </a:ext>
                    </a:extLst>
                  </p14:cNvPr>
                  <p14:cNvContentPartPr/>
                  <p14:nvPr/>
                </p14:nvContentPartPr>
                <p14:xfrm>
                  <a:off x="5170193" y="2689412"/>
                  <a:ext cx="215640" cy="102600"/>
                </p14:xfrm>
              </p:contentPart>
            </mc:Choice>
            <mc:Fallback xmlns="">
              <p:pic>
                <p:nvPicPr>
                  <p:cNvPr id="118" name="Ink 117">
                    <a:extLst>
                      <a:ext uri="{FF2B5EF4-FFF2-40B4-BE49-F238E27FC236}">
                        <a16:creationId xmlns:a16="http://schemas.microsoft.com/office/drawing/2014/main" id="{E747F6B2-A3E6-95F4-380C-F6C1765DF3A4}"/>
                      </a:ext>
                    </a:extLst>
                  </p:cNvPr>
                  <p:cNvPicPr/>
                  <p:nvPr/>
                </p:nvPicPr>
                <p:blipFill>
                  <a:blip r:embed="rId195"/>
                  <a:stretch>
                    <a:fillRect/>
                  </a:stretch>
                </p:blipFill>
                <p:spPr>
                  <a:xfrm>
                    <a:off x="5155885" y="2674994"/>
                    <a:ext cx="244596" cy="130765"/>
                  </a:xfrm>
                  <a:prstGeom prst="rect">
                    <a:avLst/>
                  </a:prstGeom>
                </p:spPr>
              </p:pic>
            </mc:Fallback>
          </mc:AlternateContent>
        </p:grpSp>
        <p:grpSp>
          <p:nvGrpSpPr>
            <p:cNvPr id="137" name="Group 136">
              <a:extLst>
                <a:ext uri="{FF2B5EF4-FFF2-40B4-BE49-F238E27FC236}">
                  <a16:creationId xmlns:a16="http://schemas.microsoft.com/office/drawing/2014/main" xmlns="" id="{9CA63F2E-A1E3-1DE9-06F6-B1315518D6F0}"/>
                </a:ext>
              </a:extLst>
            </p:cNvPr>
            <p:cNvGrpSpPr/>
            <p:nvPr/>
          </p:nvGrpSpPr>
          <p:grpSpPr>
            <a:xfrm>
              <a:off x="3139708" y="3987720"/>
              <a:ext cx="171000" cy="172800"/>
              <a:chOff x="2158073" y="3705332"/>
              <a:chExt cx="171000" cy="172800"/>
            </a:xfrm>
          </p:grpSpPr>
          <mc:AlternateContent xmlns:mc="http://schemas.openxmlformats.org/markup-compatibility/2006" xmlns:p14="http://schemas.microsoft.com/office/powerpoint/2010/main">
            <mc:Choice Requires="p14">
              <p:contentPart p14:bwMode="auto" r:id="rId196">
                <p14:nvContentPartPr>
                  <p14:cNvPr id="120" name="Ink 119">
                    <a:extLst>
                      <a:ext uri="{FF2B5EF4-FFF2-40B4-BE49-F238E27FC236}">
                        <a16:creationId xmlns:a16="http://schemas.microsoft.com/office/drawing/2014/main" xmlns="" id="{7597F638-276A-55D9-9E6B-AC0100CDAB34}"/>
                      </a:ext>
                    </a:extLst>
                  </p14:cNvPr>
                  <p14:cNvContentPartPr/>
                  <p14:nvPr/>
                </p14:nvContentPartPr>
                <p14:xfrm>
                  <a:off x="2158073" y="3705332"/>
                  <a:ext cx="171000" cy="172800"/>
                </p14:xfrm>
              </p:contentPart>
            </mc:Choice>
            <mc:Fallback xmlns="">
              <p:pic>
                <p:nvPicPr>
                  <p:cNvPr id="120" name="Ink 119">
                    <a:extLst>
                      <a:ext uri="{FF2B5EF4-FFF2-40B4-BE49-F238E27FC236}">
                        <a16:creationId xmlns:a16="http://schemas.microsoft.com/office/drawing/2014/main" id="{7597F638-276A-55D9-9E6B-AC0100CDAB34}"/>
                      </a:ext>
                    </a:extLst>
                  </p:cNvPr>
                  <p:cNvPicPr/>
                  <p:nvPr/>
                </p:nvPicPr>
                <p:blipFill>
                  <a:blip r:embed="rId197"/>
                  <a:stretch>
                    <a:fillRect/>
                  </a:stretch>
                </p:blipFill>
                <p:spPr>
                  <a:xfrm>
                    <a:off x="2143795" y="3690904"/>
                    <a:ext cx="199897" cy="2013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1" name="Ink 120">
                    <a:extLst>
                      <a:ext uri="{FF2B5EF4-FFF2-40B4-BE49-F238E27FC236}">
                        <a16:creationId xmlns:a16="http://schemas.microsoft.com/office/drawing/2014/main" xmlns="" id="{79503145-3838-0575-4A26-917710B85262}"/>
                      </a:ext>
                    </a:extLst>
                  </p14:cNvPr>
                  <p14:cNvContentPartPr/>
                  <p14:nvPr/>
                </p14:nvContentPartPr>
                <p14:xfrm>
                  <a:off x="2158073" y="3805412"/>
                  <a:ext cx="123840" cy="16200"/>
                </p14:xfrm>
              </p:contentPart>
            </mc:Choice>
            <mc:Fallback xmlns="">
              <p:pic>
                <p:nvPicPr>
                  <p:cNvPr id="121" name="Ink 120">
                    <a:extLst>
                      <a:ext uri="{FF2B5EF4-FFF2-40B4-BE49-F238E27FC236}">
                        <a16:creationId xmlns:a16="http://schemas.microsoft.com/office/drawing/2014/main" id="{79503145-3838-0575-4A26-917710B85262}"/>
                      </a:ext>
                    </a:extLst>
                  </p:cNvPr>
                  <p:cNvPicPr/>
                  <p:nvPr/>
                </p:nvPicPr>
                <p:blipFill>
                  <a:blip r:embed="rId199"/>
                  <a:stretch>
                    <a:fillRect/>
                  </a:stretch>
                </p:blipFill>
                <p:spPr>
                  <a:xfrm>
                    <a:off x="2143744" y="3790899"/>
                    <a:ext cx="152838" cy="4488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0">
              <p14:nvContentPartPr>
                <p14:cNvPr id="122" name="Ink 121">
                  <a:extLst>
                    <a:ext uri="{FF2B5EF4-FFF2-40B4-BE49-F238E27FC236}">
                      <a16:creationId xmlns:a16="http://schemas.microsoft.com/office/drawing/2014/main" xmlns="" id="{5DD2DEA6-916F-B067-092D-4AD3521B6304}"/>
                    </a:ext>
                  </a:extLst>
                </p14:cNvPr>
                <p14:cNvContentPartPr/>
                <p14:nvPr/>
              </p14:nvContentPartPr>
              <p14:xfrm>
                <a:off x="3045748" y="4276080"/>
                <a:ext cx="363600" cy="27720"/>
              </p14:xfrm>
            </p:contentPart>
          </mc:Choice>
          <mc:Fallback xmlns="">
            <p:pic>
              <p:nvPicPr>
                <p:cNvPr id="122" name="Ink 121">
                  <a:extLst>
                    <a:ext uri="{FF2B5EF4-FFF2-40B4-BE49-F238E27FC236}">
                      <a16:creationId xmlns:a16="http://schemas.microsoft.com/office/drawing/2014/main" id="{5DD2DEA6-916F-B067-092D-4AD3521B6304}"/>
                    </a:ext>
                  </a:extLst>
                </p:cNvPr>
                <p:cNvPicPr/>
                <p:nvPr/>
              </p:nvPicPr>
              <p:blipFill>
                <a:blip r:embed="rId201"/>
                <a:stretch>
                  <a:fillRect/>
                </a:stretch>
              </p:blipFill>
              <p:spPr>
                <a:xfrm>
                  <a:off x="3031109" y="4261719"/>
                  <a:ext cx="392538" cy="56108"/>
                </a:xfrm>
                <a:prstGeom prst="rect">
                  <a:avLst/>
                </a:prstGeom>
              </p:spPr>
            </p:pic>
          </mc:Fallback>
        </mc:AlternateContent>
        <p:grpSp>
          <p:nvGrpSpPr>
            <p:cNvPr id="136" name="Group 135">
              <a:extLst>
                <a:ext uri="{FF2B5EF4-FFF2-40B4-BE49-F238E27FC236}">
                  <a16:creationId xmlns:a16="http://schemas.microsoft.com/office/drawing/2014/main" xmlns="" id="{A149714B-529B-507E-F644-6EE068618A51}"/>
                </a:ext>
              </a:extLst>
            </p:cNvPr>
            <p:cNvGrpSpPr/>
            <p:nvPr/>
          </p:nvGrpSpPr>
          <p:grpSpPr>
            <a:xfrm>
              <a:off x="3099388" y="4383720"/>
              <a:ext cx="309600" cy="215280"/>
              <a:chOff x="2117753" y="4101332"/>
              <a:chExt cx="309600" cy="215280"/>
            </a:xfrm>
          </p:grpSpPr>
          <mc:AlternateContent xmlns:mc="http://schemas.openxmlformats.org/markup-compatibility/2006" xmlns:p14="http://schemas.microsoft.com/office/powerpoint/2010/main">
            <mc:Choice Requires="p14">
              <p:contentPart p14:bwMode="auto" r:id="rId202">
                <p14:nvContentPartPr>
                  <p14:cNvPr id="123" name="Ink 122">
                    <a:extLst>
                      <a:ext uri="{FF2B5EF4-FFF2-40B4-BE49-F238E27FC236}">
                        <a16:creationId xmlns:a16="http://schemas.microsoft.com/office/drawing/2014/main" xmlns="" id="{2451005C-21A3-A089-A42A-8E92813A974F}"/>
                      </a:ext>
                    </a:extLst>
                  </p14:cNvPr>
                  <p14:cNvContentPartPr/>
                  <p14:nvPr/>
                </p14:nvContentPartPr>
                <p14:xfrm>
                  <a:off x="2117753" y="4101332"/>
                  <a:ext cx="196560" cy="161640"/>
                </p14:xfrm>
              </p:contentPart>
            </mc:Choice>
            <mc:Fallback xmlns="">
              <p:pic>
                <p:nvPicPr>
                  <p:cNvPr id="123" name="Ink 122">
                    <a:extLst>
                      <a:ext uri="{FF2B5EF4-FFF2-40B4-BE49-F238E27FC236}">
                        <a16:creationId xmlns:a16="http://schemas.microsoft.com/office/drawing/2014/main" id="{2451005C-21A3-A089-A42A-8E92813A974F}"/>
                      </a:ext>
                    </a:extLst>
                  </p:cNvPr>
                  <p:cNvPicPr/>
                  <p:nvPr/>
                </p:nvPicPr>
                <p:blipFill>
                  <a:blip r:embed="rId203"/>
                  <a:stretch>
                    <a:fillRect/>
                  </a:stretch>
                </p:blipFill>
                <p:spPr>
                  <a:xfrm>
                    <a:off x="2103470" y="4086912"/>
                    <a:ext cx="225126" cy="190145"/>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4" name="Ink 123">
                    <a:extLst>
                      <a:ext uri="{FF2B5EF4-FFF2-40B4-BE49-F238E27FC236}">
                        <a16:creationId xmlns:a16="http://schemas.microsoft.com/office/drawing/2014/main" xmlns="" id="{453E5612-624F-0D7B-4942-CF03F62D44A2}"/>
                      </a:ext>
                    </a:extLst>
                  </p14:cNvPr>
                  <p14:cNvContentPartPr/>
                  <p14:nvPr/>
                </p14:nvContentPartPr>
                <p14:xfrm>
                  <a:off x="2132513" y="4195292"/>
                  <a:ext cx="105120" cy="17640"/>
                </p14:xfrm>
              </p:contentPart>
            </mc:Choice>
            <mc:Fallback xmlns="">
              <p:pic>
                <p:nvPicPr>
                  <p:cNvPr id="124" name="Ink 123">
                    <a:extLst>
                      <a:ext uri="{FF2B5EF4-FFF2-40B4-BE49-F238E27FC236}">
                        <a16:creationId xmlns:a16="http://schemas.microsoft.com/office/drawing/2014/main" id="{453E5612-624F-0D7B-4942-CF03F62D44A2}"/>
                      </a:ext>
                    </a:extLst>
                  </p:cNvPr>
                  <p:cNvPicPr/>
                  <p:nvPr/>
                </p:nvPicPr>
                <p:blipFill>
                  <a:blip r:embed="rId205"/>
                  <a:stretch>
                    <a:fillRect/>
                  </a:stretch>
                </p:blipFill>
                <p:spPr>
                  <a:xfrm>
                    <a:off x="2118225" y="4181313"/>
                    <a:ext cx="134037" cy="45598"/>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5" name="Ink 124">
                    <a:extLst>
                      <a:ext uri="{FF2B5EF4-FFF2-40B4-BE49-F238E27FC236}">
                        <a16:creationId xmlns:a16="http://schemas.microsoft.com/office/drawing/2014/main" xmlns="" id="{8FDC76A2-EB8C-6F26-094F-42683C973C18}"/>
                      </a:ext>
                    </a:extLst>
                  </p14:cNvPr>
                  <p14:cNvContentPartPr/>
                  <p14:nvPr/>
                </p14:nvContentPartPr>
                <p14:xfrm>
                  <a:off x="2373353" y="4262612"/>
                  <a:ext cx="54000" cy="54000"/>
                </p14:xfrm>
              </p:contentPart>
            </mc:Choice>
            <mc:Fallback xmlns="">
              <p:pic>
                <p:nvPicPr>
                  <p:cNvPr id="125" name="Ink 124">
                    <a:extLst>
                      <a:ext uri="{FF2B5EF4-FFF2-40B4-BE49-F238E27FC236}">
                        <a16:creationId xmlns:a16="http://schemas.microsoft.com/office/drawing/2014/main" id="{8FDC76A2-EB8C-6F26-094F-42683C973C18}"/>
                      </a:ext>
                    </a:extLst>
                  </p:cNvPr>
                  <p:cNvPicPr/>
                  <p:nvPr/>
                </p:nvPicPr>
                <p:blipFill>
                  <a:blip r:embed="rId207"/>
                  <a:stretch>
                    <a:fillRect/>
                  </a:stretch>
                </p:blipFill>
                <p:spPr>
                  <a:xfrm>
                    <a:off x="2358749" y="4248190"/>
                    <a:ext cx="82868" cy="82509"/>
                  </a:xfrm>
                  <a:prstGeom prst="rect">
                    <a:avLst/>
                  </a:prstGeom>
                </p:spPr>
              </p:pic>
            </mc:Fallback>
          </mc:AlternateContent>
        </p:grpSp>
        <p:grpSp>
          <p:nvGrpSpPr>
            <p:cNvPr id="135" name="Group 134">
              <a:extLst>
                <a:ext uri="{FF2B5EF4-FFF2-40B4-BE49-F238E27FC236}">
                  <a16:creationId xmlns:a16="http://schemas.microsoft.com/office/drawing/2014/main" xmlns="" id="{1350CDCB-BFB6-08C2-EC0C-866368A7BB2F}"/>
                </a:ext>
              </a:extLst>
            </p:cNvPr>
            <p:cNvGrpSpPr/>
            <p:nvPr/>
          </p:nvGrpSpPr>
          <p:grpSpPr>
            <a:xfrm>
              <a:off x="3650548" y="4195440"/>
              <a:ext cx="108720" cy="92160"/>
              <a:chOff x="2668913" y="3913052"/>
              <a:chExt cx="108720" cy="92160"/>
            </a:xfrm>
          </p:grpSpPr>
          <mc:AlternateContent xmlns:mc="http://schemas.openxmlformats.org/markup-compatibility/2006" xmlns:p14="http://schemas.microsoft.com/office/powerpoint/2010/main">
            <mc:Choice Requires="p14">
              <p:contentPart p14:bwMode="auto" r:id="rId208">
                <p14:nvContentPartPr>
                  <p14:cNvPr id="126" name="Ink 125">
                    <a:extLst>
                      <a:ext uri="{FF2B5EF4-FFF2-40B4-BE49-F238E27FC236}">
                        <a16:creationId xmlns:a16="http://schemas.microsoft.com/office/drawing/2014/main" xmlns="" id="{3503F7A2-F9E0-2880-89B2-616473EEFD29}"/>
                      </a:ext>
                    </a:extLst>
                  </p14:cNvPr>
                  <p14:cNvContentPartPr/>
                  <p14:nvPr/>
                </p14:nvContentPartPr>
                <p14:xfrm>
                  <a:off x="2668913" y="3913052"/>
                  <a:ext cx="97920" cy="21240"/>
                </p14:xfrm>
              </p:contentPart>
            </mc:Choice>
            <mc:Fallback xmlns="">
              <p:pic>
                <p:nvPicPr>
                  <p:cNvPr id="126" name="Ink 125">
                    <a:extLst>
                      <a:ext uri="{FF2B5EF4-FFF2-40B4-BE49-F238E27FC236}">
                        <a16:creationId xmlns:a16="http://schemas.microsoft.com/office/drawing/2014/main" id="{3503F7A2-F9E0-2880-89B2-616473EEFD29}"/>
                      </a:ext>
                    </a:extLst>
                  </p:cNvPr>
                  <p:cNvPicPr/>
                  <p:nvPr/>
                </p:nvPicPr>
                <p:blipFill>
                  <a:blip r:embed="rId209"/>
                  <a:stretch>
                    <a:fillRect/>
                  </a:stretch>
                </p:blipFill>
                <p:spPr>
                  <a:xfrm>
                    <a:off x="2654633" y="3898555"/>
                    <a:ext cx="126480" cy="49897"/>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7" name="Ink 126">
                    <a:extLst>
                      <a:ext uri="{FF2B5EF4-FFF2-40B4-BE49-F238E27FC236}">
                        <a16:creationId xmlns:a16="http://schemas.microsoft.com/office/drawing/2014/main" xmlns="" id="{242A4FA7-D01F-3B4F-6BA8-0B37791EC5D4}"/>
                      </a:ext>
                    </a:extLst>
                  </p14:cNvPr>
                  <p14:cNvContentPartPr/>
                  <p14:nvPr/>
                </p14:nvContentPartPr>
                <p14:xfrm>
                  <a:off x="2687273" y="3993692"/>
                  <a:ext cx="90360" cy="11520"/>
                </p14:xfrm>
              </p:contentPart>
            </mc:Choice>
            <mc:Fallback xmlns="">
              <p:pic>
                <p:nvPicPr>
                  <p:cNvPr id="127" name="Ink 126">
                    <a:extLst>
                      <a:ext uri="{FF2B5EF4-FFF2-40B4-BE49-F238E27FC236}">
                        <a16:creationId xmlns:a16="http://schemas.microsoft.com/office/drawing/2014/main" id="{242A4FA7-D01F-3B4F-6BA8-0B37791EC5D4}"/>
                      </a:ext>
                    </a:extLst>
                  </p:cNvPr>
                  <p:cNvPicPr/>
                  <p:nvPr/>
                </p:nvPicPr>
                <p:blipFill>
                  <a:blip r:embed="rId211"/>
                  <a:stretch>
                    <a:fillRect/>
                  </a:stretch>
                </p:blipFill>
                <p:spPr>
                  <a:xfrm>
                    <a:off x="2673006" y="3979123"/>
                    <a:ext cx="119234" cy="40320"/>
                  </a:xfrm>
                  <a:prstGeom prst="rect">
                    <a:avLst/>
                  </a:prstGeom>
                </p:spPr>
              </p:pic>
            </mc:Fallback>
          </mc:AlternateContent>
        </p:grpSp>
        <p:grpSp>
          <p:nvGrpSpPr>
            <p:cNvPr id="134" name="Group 133">
              <a:extLst>
                <a:ext uri="{FF2B5EF4-FFF2-40B4-BE49-F238E27FC236}">
                  <a16:creationId xmlns:a16="http://schemas.microsoft.com/office/drawing/2014/main" xmlns="" id="{BCB41E3F-455F-7A7C-CC8F-49D6F7D21EC3}"/>
                </a:ext>
              </a:extLst>
            </p:cNvPr>
            <p:cNvGrpSpPr/>
            <p:nvPr/>
          </p:nvGrpSpPr>
          <p:grpSpPr>
            <a:xfrm>
              <a:off x="4094428" y="4087800"/>
              <a:ext cx="783720" cy="215640"/>
              <a:chOff x="3112793" y="3805412"/>
              <a:chExt cx="783720" cy="215640"/>
            </a:xfrm>
          </p:grpSpPr>
          <mc:AlternateContent xmlns:mc="http://schemas.openxmlformats.org/markup-compatibility/2006" xmlns:p14="http://schemas.microsoft.com/office/powerpoint/2010/main">
            <mc:Choice Requires="p14">
              <p:contentPart p14:bwMode="auto" r:id="rId212">
                <p14:nvContentPartPr>
                  <p14:cNvPr id="128" name="Ink 127">
                    <a:extLst>
                      <a:ext uri="{FF2B5EF4-FFF2-40B4-BE49-F238E27FC236}">
                        <a16:creationId xmlns:a16="http://schemas.microsoft.com/office/drawing/2014/main" xmlns="" id="{46C69B8E-0C55-9CF5-8F2A-405E996C6AF4}"/>
                      </a:ext>
                    </a:extLst>
                  </p14:cNvPr>
                  <p14:cNvContentPartPr/>
                  <p14:nvPr/>
                </p14:nvContentPartPr>
                <p14:xfrm>
                  <a:off x="3112793" y="3805412"/>
                  <a:ext cx="36360" cy="192240"/>
                </p14:xfrm>
              </p:contentPart>
            </mc:Choice>
            <mc:Fallback xmlns="">
              <p:pic>
                <p:nvPicPr>
                  <p:cNvPr id="128" name="Ink 127">
                    <a:extLst>
                      <a:ext uri="{FF2B5EF4-FFF2-40B4-BE49-F238E27FC236}">
                        <a16:creationId xmlns:a16="http://schemas.microsoft.com/office/drawing/2014/main" id="{46C69B8E-0C55-9CF5-8F2A-405E996C6AF4}"/>
                      </a:ext>
                    </a:extLst>
                  </p:cNvPr>
                  <p:cNvPicPr/>
                  <p:nvPr/>
                </p:nvPicPr>
                <p:blipFill>
                  <a:blip r:embed="rId213"/>
                  <a:stretch>
                    <a:fillRect/>
                  </a:stretch>
                </p:blipFill>
                <p:spPr>
                  <a:xfrm>
                    <a:off x="3098521" y="3790986"/>
                    <a:ext cx="64904" cy="220422"/>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9" name="Ink 128">
                    <a:extLst>
                      <a:ext uri="{FF2B5EF4-FFF2-40B4-BE49-F238E27FC236}">
                        <a16:creationId xmlns:a16="http://schemas.microsoft.com/office/drawing/2014/main" xmlns="" id="{F518326E-7E91-181E-5AE9-75BA6EC23A2E}"/>
                      </a:ext>
                    </a:extLst>
                  </p14:cNvPr>
                  <p14:cNvContentPartPr/>
                  <p14:nvPr/>
                </p14:nvContentPartPr>
                <p14:xfrm>
                  <a:off x="3287753" y="3899372"/>
                  <a:ext cx="133920" cy="33120"/>
                </p14:xfrm>
              </p:contentPart>
            </mc:Choice>
            <mc:Fallback xmlns="">
              <p:pic>
                <p:nvPicPr>
                  <p:cNvPr id="129" name="Ink 128">
                    <a:extLst>
                      <a:ext uri="{FF2B5EF4-FFF2-40B4-BE49-F238E27FC236}">
                        <a16:creationId xmlns:a16="http://schemas.microsoft.com/office/drawing/2014/main" id="{F518326E-7E91-181E-5AE9-75BA6EC23A2E}"/>
                      </a:ext>
                    </a:extLst>
                  </p:cNvPr>
                  <p:cNvPicPr/>
                  <p:nvPr/>
                </p:nvPicPr>
                <p:blipFill>
                  <a:blip r:embed="rId215"/>
                  <a:stretch>
                    <a:fillRect/>
                  </a:stretch>
                </p:blipFill>
                <p:spPr>
                  <a:xfrm>
                    <a:off x="3273137" y="3885321"/>
                    <a:ext cx="162471" cy="61556"/>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0" name="Ink 129">
                    <a:extLst>
                      <a:ext uri="{FF2B5EF4-FFF2-40B4-BE49-F238E27FC236}">
                        <a16:creationId xmlns:a16="http://schemas.microsoft.com/office/drawing/2014/main" xmlns="" id="{E1C85657-BB6A-E82A-C92C-07CC95156A49}"/>
                      </a:ext>
                    </a:extLst>
                  </p14:cNvPr>
                  <p14:cNvContentPartPr/>
                  <p14:nvPr/>
                </p14:nvContentPartPr>
                <p14:xfrm>
                  <a:off x="3314393" y="3845732"/>
                  <a:ext cx="56160" cy="147240"/>
                </p14:xfrm>
              </p:contentPart>
            </mc:Choice>
            <mc:Fallback xmlns="">
              <p:pic>
                <p:nvPicPr>
                  <p:cNvPr id="130" name="Ink 129">
                    <a:extLst>
                      <a:ext uri="{FF2B5EF4-FFF2-40B4-BE49-F238E27FC236}">
                        <a16:creationId xmlns:a16="http://schemas.microsoft.com/office/drawing/2014/main" id="{E1C85657-BB6A-E82A-C92C-07CC95156A49}"/>
                      </a:ext>
                    </a:extLst>
                  </p:cNvPr>
                  <p:cNvPicPr/>
                  <p:nvPr/>
                </p:nvPicPr>
                <p:blipFill>
                  <a:blip r:embed="rId217"/>
                  <a:stretch>
                    <a:fillRect/>
                  </a:stretch>
                </p:blipFill>
                <p:spPr>
                  <a:xfrm>
                    <a:off x="3300098" y="3831613"/>
                    <a:ext cx="85091" cy="175814"/>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1" name="Ink 130">
                    <a:extLst>
                      <a:ext uri="{FF2B5EF4-FFF2-40B4-BE49-F238E27FC236}">
                        <a16:creationId xmlns:a16="http://schemas.microsoft.com/office/drawing/2014/main" xmlns="" id="{CA5249F4-4B67-BF2C-A425-AB3A6969AED1}"/>
                      </a:ext>
                    </a:extLst>
                  </p14:cNvPr>
                  <p14:cNvContentPartPr/>
                  <p14:nvPr/>
                </p14:nvContentPartPr>
                <p14:xfrm>
                  <a:off x="3529673" y="3805412"/>
                  <a:ext cx="202320" cy="161640"/>
                </p14:xfrm>
              </p:contentPart>
            </mc:Choice>
            <mc:Fallback xmlns="">
              <p:pic>
                <p:nvPicPr>
                  <p:cNvPr id="131" name="Ink 130">
                    <a:extLst>
                      <a:ext uri="{FF2B5EF4-FFF2-40B4-BE49-F238E27FC236}">
                        <a16:creationId xmlns:a16="http://schemas.microsoft.com/office/drawing/2014/main" id="{CA5249F4-4B67-BF2C-A425-AB3A6969AED1}"/>
                      </a:ext>
                    </a:extLst>
                  </p:cNvPr>
                  <p:cNvPicPr/>
                  <p:nvPr/>
                </p:nvPicPr>
                <p:blipFill>
                  <a:blip r:embed="rId219"/>
                  <a:stretch>
                    <a:fillRect/>
                  </a:stretch>
                </p:blipFill>
                <p:spPr>
                  <a:xfrm>
                    <a:off x="3515368" y="3790992"/>
                    <a:ext cx="231272" cy="190145"/>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2" name="Ink 131">
                    <a:extLst>
                      <a:ext uri="{FF2B5EF4-FFF2-40B4-BE49-F238E27FC236}">
                        <a16:creationId xmlns:a16="http://schemas.microsoft.com/office/drawing/2014/main" xmlns="" id="{548BCCA3-FFAA-E427-CD58-0A9EA6367E1A}"/>
                      </a:ext>
                    </a:extLst>
                  </p14:cNvPr>
                  <p14:cNvContentPartPr/>
                  <p14:nvPr/>
                </p14:nvContentPartPr>
                <p14:xfrm>
                  <a:off x="3529673" y="3805412"/>
                  <a:ext cx="140400" cy="203760"/>
                </p14:xfrm>
              </p:contentPart>
            </mc:Choice>
            <mc:Fallback xmlns="">
              <p:pic>
                <p:nvPicPr>
                  <p:cNvPr id="132" name="Ink 131">
                    <a:extLst>
                      <a:ext uri="{FF2B5EF4-FFF2-40B4-BE49-F238E27FC236}">
                        <a16:creationId xmlns:a16="http://schemas.microsoft.com/office/drawing/2014/main" id="{548BCCA3-FFAA-E427-CD58-0A9EA6367E1A}"/>
                      </a:ext>
                    </a:extLst>
                  </p:cNvPr>
                  <p:cNvPicPr/>
                  <p:nvPr/>
                </p:nvPicPr>
                <p:blipFill>
                  <a:blip r:embed="rId221"/>
                  <a:stretch>
                    <a:fillRect/>
                  </a:stretch>
                </p:blipFill>
                <p:spPr>
                  <a:xfrm>
                    <a:off x="3515395" y="3790978"/>
                    <a:ext cx="169296" cy="232293"/>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3" name="Ink 132">
                    <a:extLst>
                      <a:ext uri="{FF2B5EF4-FFF2-40B4-BE49-F238E27FC236}">
                        <a16:creationId xmlns:a16="http://schemas.microsoft.com/office/drawing/2014/main" xmlns="" id="{352E6F34-463C-14DA-F685-158D30FB436D}"/>
                      </a:ext>
                    </a:extLst>
                  </p14:cNvPr>
                  <p14:cNvContentPartPr/>
                  <p14:nvPr/>
                </p14:nvContentPartPr>
                <p14:xfrm>
                  <a:off x="3758273" y="3913052"/>
                  <a:ext cx="138240" cy="108000"/>
                </p14:xfrm>
              </p:contentPart>
            </mc:Choice>
            <mc:Fallback xmlns="">
              <p:pic>
                <p:nvPicPr>
                  <p:cNvPr id="133" name="Ink 132">
                    <a:extLst>
                      <a:ext uri="{FF2B5EF4-FFF2-40B4-BE49-F238E27FC236}">
                        <a16:creationId xmlns:a16="http://schemas.microsoft.com/office/drawing/2014/main" id="{352E6F34-463C-14DA-F685-158D30FB436D}"/>
                      </a:ext>
                    </a:extLst>
                  </p:cNvPr>
                  <p:cNvPicPr/>
                  <p:nvPr/>
                </p:nvPicPr>
                <p:blipFill>
                  <a:blip r:embed="rId223"/>
                  <a:stretch>
                    <a:fillRect/>
                  </a:stretch>
                </p:blipFill>
                <p:spPr>
                  <a:xfrm>
                    <a:off x="3743972" y="3898630"/>
                    <a:ext cx="167182" cy="136174"/>
                  </a:xfrm>
                  <a:prstGeom prst="rect">
                    <a:avLst/>
                  </a:prstGeom>
                </p:spPr>
              </p:pic>
            </mc:Fallback>
          </mc:AlternateContent>
        </p:grpSp>
        <p:grpSp>
          <p:nvGrpSpPr>
            <p:cNvPr id="142" name="Group 141">
              <a:extLst>
                <a:ext uri="{FF2B5EF4-FFF2-40B4-BE49-F238E27FC236}">
                  <a16:creationId xmlns:a16="http://schemas.microsoft.com/office/drawing/2014/main" xmlns="" id="{C99EFCDB-DFA0-A374-2E4B-31E05438612D}"/>
                </a:ext>
              </a:extLst>
            </p:cNvPr>
            <p:cNvGrpSpPr/>
            <p:nvPr/>
          </p:nvGrpSpPr>
          <p:grpSpPr>
            <a:xfrm>
              <a:off x="3260668" y="5042520"/>
              <a:ext cx="438480" cy="201960"/>
              <a:chOff x="2279033" y="4760132"/>
              <a:chExt cx="438480" cy="201960"/>
            </a:xfrm>
          </p:grpSpPr>
          <mc:AlternateContent xmlns:mc="http://schemas.openxmlformats.org/markup-compatibility/2006" xmlns:p14="http://schemas.microsoft.com/office/powerpoint/2010/main">
            <mc:Choice Requires="p14">
              <p:contentPart p14:bwMode="auto" r:id="rId224">
                <p14:nvContentPartPr>
                  <p14:cNvPr id="138" name="Ink 137">
                    <a:extLst>
                      <a:ext uri="{FF2B5EF4-FFF2-40B4-BE49-F238E27FC236}">
                        <a16:creationId xmlns:a16="http://schemas.microsoft.com/office/drawing/2014/main" xmlns="" id="{0083149F-C7BA-ECD1-5EA8-1EE5BA244802}"/>
                      </a:ext>
                    </a:extLst>
                  </p14:cNvPr>
                  <p14:cNvContentPartPr/>
                  <p14:nvPr/>
                </p14:nvContentPartPr>
                <p14:xfrm>
                  <a:off x="2279033" y="4760132"/>
                  <a:ext cx="27360" cy="201960"/>
                </p14:xfrm>
              </p:contentPart>
            </mc:Choice>
            <mc:Fallback xmlns="">
              <p:pic>
                <p:nvPicPr>
                  <p:cNvPr id="138" name="Ink 137">
                    <a:extLst>
                      <a:ext uri="{FF2B5EF4-FFF2-40B4-BE49-F238E27FC236}">
                        <a16:creationId xmlns:a16="http://schemas.microsoft.com/office/drawing/2014/main" id="{0083149F-C7BA-ECD1-5EA8-1EE5BA244802}"/>
                      </a:ext>
                    </a:extLst>
                  </p:cNvPr>
                  <p:cNvPicPr/>
                  <p:nvPr/>
                </p:nvPicPr>
                <p:blipFill>
                  <a:blip r:embed="rId225"/>
                  <a:stretch>
                    <a:fillRect/>
                  </a:stretch>
                </p:blipFill>
                <p:spPr>
                  <a:xfrm>
                    <a:off x="2264669" y="4746042"/>
                    <a:ext cx="56430" cy="230476"/>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9" name="Ink 138">
                    <a:extLst>
                      <a:ext uri="{FF2B5EF4-FFF2-40B4-BE49-F238E27FC236}">
                        <a16:creationId xmlns:a16="http://schemas.microsoft.com/office/drawing/2014/main" xmlns="" id="{5061618F-291D-ED81-E85F-C432A1A783F3}"/>
                      </a:ext>
                    </a:extLst>
                  </p14:cNvPr>
                  <p14:cNvContentPartPr/>
                  <p14:nvPr/>
                </p14:nvContentPartPr>
                <p14:xfrm>
                  <a:off x="2319353" y="4813772"/>
                  <a:ext cx="174240" cy="148320"/>
                </p14:xfrm>
              </p:contentPart>
            </mc:Choice>
            <mc:Fallback xmlns="">
              <p:pic>
                <p:nvPicPr>
                  <p:cNvPr id="139" name="Ink 138">
                    <a:extLst>
                      <a:ext uri="{FF2B5EF4-FFF2-40B4-BE49-F238E27FC236}">
                        <a16:creationId xmlns:a16="http://schemas.microsoft.com/office/drawing/2014/main" id="{5061618F-291D-ED81-E85F-C432A1A783F3}"/>
                      </a:ext>
                    </a:extLst>
                  </p:cNvPr>
                  <p:cNvPicPr/>
                  <p:nvPr/>
                </p:nvPicPr>
                <p:blipFill>
                  <a:blip r:embed="rId227"/>
                  <a:stretch>
                    <a:fillRect/>
                  </a:stretch>
                </p:blipFill>
                <p:spPr>
                  <a:xfrm>
                    <a:off x="2305088" y="4799678"/>
                    <a:ext cx="202771" cy="176508"/>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0" name="Ink 139">
                    <a:extLst>
                      <a:ext uri="{FF2B5EF4-FFF2-40B4-BE49-F238E27FC236}">
                        <a16:creationId xmlns:a16="http://schemas.microsoft.com/office/drawing/2014/main" xmlns="" id="{DF62154A-F30F-502B-B96D-374627919DA5}"/>
                      </a:ext>
                    </a:extLst>
                  </p14:cNvPr>
                  <p14:cNvContentPartPr/>
                  <p14:nvPr/>
                </p14:nvContentPartPr>
                <p14:xfrm>
                  <a:off x="2601953" y="4840772"/>
                  <a:ext cx="79200" cy="17280"/>
                </p14:xfrm>
              </p:contentPart>
            </mc:Choice>
            <mc:Fallback xmlns="">
              <p:pic>
                <p:nvPicPr>
                  <p:cNvPr id="140" name="Ink 139">
                    <a:extLst>
                      <a:ext uri="{FF2B5EF4-FFF2-40B4-BE49-F238E27FC236}">
                        <a16:creationId xmlns:a16="http://schemas.microsoft.com/office/drawing/2014/main" id="{DF62154A-F30F-502B-B96D-374627919DA5}"/>
                      </a:ext>
                    </a:extLst>
                  </p:cNvPr>
                  <p:cNvPicPr/>
                  <p:nvPr/>
                </p:nvPicPr>
                <p:blipFill>
                  <a:blip r:embed="rId229"/>
                  <a:stretch>
                    <a:fillRect/>
                  </a:stretch>
                </p:blipFill>
                <p:spPr>
                  <a:xfrm>
                    <a:off x="2587274" y="4826815"/>
                    <a:ext cx="108217" cy="45194"/>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1" name="Ink 140">
                    <a:extLst>
                      <a:ext uri="{FF2B5EF4-FFF2-40B4-BE49-F238E27FC236}">
                        <a16:creationId xmlns:a16="http://schemas.microsoft.com/office/drawing/2014/main" xmlns="" id="{DB328BF8-6DEC-F7D0-C142-2CBA082F8C1C}"/>
                      </a:ext>
                    </a:extLst>
                  </p14:cNvPr>
                  <p14:cNvContentPartPr/>
                  <p14:nvPr/>
                </p14:nvContentPartPr>
                <p14:xfrm>
                  <a:off x="2618153" y="4908092"/>
                  <a:ext cx="99360" cy="22320"/>
                </p14:xfrm>
              </p:contentPart>
            </mc:Choice>
            <mc:Fallback xmlns="">
              <p:pic>
                <p:nvPicPr>
                  <p:cNvPr id="141" name="Ink 140">
                    <a:extLst>
                      <a:ext uri="{FF2B5EF4-FFF2-40B4-BE49-F238E27FC236}">
                        <a16:creationId xmlns:a16="http://schemas.microsoft.com/office/drawing/2014/main" id="{DB328BF8-6DEC-F7D0-C142-2CBA082F8C1C}"/>
                      </a:ext>
                    </a:extLst>
                  </p:cNvPr>
                  <p:cNvPicPr/>
                  <p:nvPr/>
                </p:nvPicPr>
                <p:blipFill>
                  <a:blip r:embed="rId231"/>
                  <a:stretch>
                    <a:fillRect/>
                  </a:stretch>
                </p:blipFill>
                <p:spPr>
                  <a:xfrm>
                    <a:off x="2603861" y="4893767"/>
                    <a:ext cx="127943" cy="50303"/>
                  </a:xfrm>
                  <a:prstGeom prst="rect">
                    <a:avLst/>
                  </a:prstGeom>
                </p:spPr>
              </p:pic>
            </mc:Fallback>
          </mc:AlternateContent>
        </p:grpSp>
        <p:grpSp>
          <p:nvGrpSpPr>
            <p:cNvPr id="149" name="Group 148">
              <a:extLst>
                <a:ext uri="{FF2B5EF4-FFF2-40B4-BE49-F238E27FC236}">
                  <a16:creationId xmlns:a16="http://schemas.microsoft.com/office/drawing/2014/main" xmlns="" id="{4FEA0FFA-12CB-1E30-9098-96F93BA0C945}"/>
                </a:ext>
              </a:extLst>
            </p:cNvPr>
            <p:cNvGrpSpPr/>
            <p:nvPr/>
          </p:nvGrpSpPr>
          <p:grpSpPr>
            <a:xfrm>
              <a:off x="4094428" y="5002200"/>
              <a:ext cx="732960" cy="228600"/>
              <a:chOff x="3112793" y="4719812"/>
              <a:chExt cx="732960" cy="228600"/>
            </a:xfrm>
          </p:grpSpPr>
          <mc:AlternateContent xmlns:mc="http://schemas.openxmlformats.org/markup-compatibility/2006" xmlns:p14="http://schemas.microsoft.com/office/powerpoint/2010/main">
            <mc:Choice Requires="p14">
              <p:contentPart p14:bwMode="auto" r:id="rId232">
                <p14:nvContentPartPr>
                  <p14:cNvPr id="143" name="Ink 142">
                    <a:extLst>
                      <a:ext uri="{FF2B5EF4-FFF2-40B4-BE49-F238E27FC236}">
                        <a16:creationId xmlns:a16="http://schemas.microsoft.com/office/drawing/2014/main" xmlns="" id="{4F14BE61-8C34-9AAC-6C4B-B029FA70DA7B}"/>
                      </a:ext>
                    </a:extLst>
                  </p14:cNvPr>
                  <p14:cNvContentPartPr/>
                  <p14:nvPr/>
                </p14:nvContentPartPr>
                <p14:xfrm>
                  <a:off x="3112793" y="4733132"/>
                  <a:ext cx="37080" cy="201960"/>
                </p14:xfrm>
              </p:contentPart>
            </mc:Choice>
            <mc:Fallback xmlns="">
              <p:pic>
                <p:nvPicPr>
                  <p:cNvPr id="143" name="Ink 142">
                    <a:extLst>
                      <a:ext uri="{FF2B5EF4-FFF2-40B4-BE49-F238E27FC236}">
                        <a16:creationId xmlns:a16="http://schemas.microsoft.com/office/drawing/2014/main" id="{4F14BE61-8C34-9AAC-6C4B-B029FA70DA7B}"/>
                      </a:ext>
                    </a:extLst>
                  </p:cNvPr>
                  <p:cNvPicPr/>
                  <p:nvPr/>
                </p:nvPicPr>
                <p:blipFill>
                  <a:blip r:embed="rId233"/>
                  <a:stretch>
                    <a:fillRect/>
                  </a:stretch>
                </p:blipFill>
                <p:spPr>
                  <a:xfrm>
                    <a:off x="3098505" y="4719042"/>
                    <a:ext cx="65655" cy="230476"/>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4" name="Ink 143">
                    <a:extLst>
                      <a:ext uri="{FF2B5EF4-FFF2-40B4-BE49-F238E27FC236}">
                        <a16:creationId xmlns:a16="http://schemas.microsoft.com/office/drawing/2014/main" xmlns="" id="{9155EDAF-232C-14BD-449D-0A972ECAD16D}"/>
                      </a:ext>
                    </a:extLst>
                  </p14:cNvPr>
                  <p14:cNvContentPartPr/>
                  <p14:nvPr/>
                </p14:nvContentPartPr>
                <p14:xfrm>
                  <a:off x="3247433" y="4813772"/>
                  <a:ext cx="148320" cy="48960"/>
                </p14:xfrm>
              </p:contentPart>
            </mc:Choice>
            <mc:Fallback xmlns="">
              <p:pic>
                <p:nvPicPr>
                  <p:cNvPr id="144" name="Ink 143">
                    <a:extLst>
                      <a:ext uri="{FF2B5EF4-FFF2-40B4-BE49-F238E27FC236}">
                        <a16:creationId xmlns:a16="http://schemas.microsoft.com/office/drawing/2014/main" id="{9155EDAF-232C-14BD-449D-0A972ECAD16D}"/>
                      </a:ext>
                    </a:extLst>
                  </p:cNvPr>
                  <p:cNvPicPr/>
                  <p:nvPr/>
                </p:nvPicPr>
                <p:blipFill>
                  <a:blip r:embed="rId235"/>
                  <a:stretch>
                    <a:fillRect/>
                  </a:stretch>
                </p:blipFill>
                <p:spPr>
                  <a:xfrm>
                    <a:off x="3232805" y="4799688"/>
                    <a:ext cx="176895" cy="77464"/>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5" name="Ink 144">
                    <a:extLst>
                      <a:ext uri="{FF2B5EF4-FFF2-40B4-BE49-F238E27FC236}">
                        <a16:creationId xmlns:a16="http://schemas.microsoft.com/office/drawing/2014/main" xmlns="" id="{3CE06232-878A-AB1E-E7EC-E95B66CF7F0B}"/>
                      </a:ext>
                    </a:extLst>
                  </p14:cNvPr>
                  <p14:cNvContentPartPr/>
                  <p14:nvPr/>
                </p14:nvContentPartPr>
                <p14:xfrm>
                  <a:off x="3301073" y="4773452"/>
                  <a:ext cx="30960" cy="159480"/>
                </p14:xfrm>
              </p:contentPart>
            </mc:Choice>
            <mc:Fallback xmlns="">
              <p:pic>
                <p:nvPicPr>
                  <p:cNvPr id="145" name="Ink 144">
                    <a:extLst>
                      <a:ext uri="{FF2B5EF4-FFF2-40B4-BE49-F238E27FC236}">
                        <a16:creationId xmlns:a16="http://schemas.microsoft.com/office/drawing/2014/main" id="{3CE06232-878A-AB1E-E7EC-E95B66CF7F0B}"/>
                      </a:ext>
                    </a:extLst>
                  </p:cNvPr>
                  <p:cNvPicPr/>
                  <p:nvPr/>
                </p:nvPicPr>
                <p:blipFill>
                  <a:blip r:embed="rId237"/>
                  <a:stretch>
                    <a:fillRect/>
                  </a:stretch>
                </p:blipFill>
                <p:spPr>
                  <a:xfrm>
                    <a:off x="3286784" y="4759380"/>
                    <a:ext cx="59879" cy="187624"/>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6" name="Ink 145">
                    <a:extLst>
                      <a:ext uri="{FF2B5EF4-FFF2-40B4-BE49-F238E27FC236}">
                        <a16:creationId xmlns:a16="http://schemas.microsoft.com/office/drawing/2014/main" xmlns="" id="{E4879208-82A2-2FFB-17F9-DC59338C779A}"/>
                      </a:ext>
                    </a:extLst>
                  </p14:cNvPr>
                  <p14:cNvContentPartPr/>
                  <p14:nvPr/>
                </p14:nvContentPartPr>
                <p14:xfrm>
                  <a:off x="3502673" y="4746812"/>
                  <a:ext cx="173520" cy="135000"/>
                </p14:xfrm>
              </p:contentPart>
            </mc:Choice>
            <mc:Fallback xmlns="">
              <p:pic>
                <p:nvPicPr>
                  <p:cNvPr id="146" name="Ink 145">
                    <a:extLst>
                      <a:ext uri="{FF2B5EF4-FFF2-40B4-BE49-F238E27FC236}">
                        <a16:creationId xmlns:a16="http://schemas.microsoft.com/office/drawing/2014/main" id="{E4879208-82A2-2FFB-17F9-DC59338C779A}"/>
                      </a:ext>
                    </a:extLst>
                  </p:cNvPr>
                  <p:cNvPicPr/>
                  <p:nvPr/>
                </p:nvPicPr>
                <p:blipFill>
                  <a:blip r:embed="rId239"/>
                  <a:stretch>
                    <a:fillRect/>
                  </a:stretch>
                </p:blipFill>
                <p:spPr>
                  <a:xfrm>
                    <a:off x="3488383" y="4732372"/>
                    <a:ext cx="202440" cy="163209"/>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7" name="Ink 146">
                    <a:extLst>
                      <a:ext uri="{FF2B5EF4-FFF2-40B4-BE49-F238E27FC236}">
                        <a16:creationId xmlns:a16="http://schemas.microsoft.com/office/drawing/2014/main" xmlns="" id="{EF1BD94F-6DB9-AE14-3989-00A008BA7E87}"/>
                      </a:ext>
                    </a:extLst>
                  </p14:cNvPr>
                  <p14:cNvContentPartPr/>
                  <p14:nvPr/>
                </p14:nvContentPartPr>
                <p14:xfrm>
                  <a:off x="3489353" y="4719812"/>
                  <a:ext cx="135360" cy="209160"/>
                </p14:xfrm>
              </p:contentPart>
            </mc:Choice>
            <mc:Fallback xmlns="">
              <p:pic>
                <p:nvPicPr>
                  <p:cNvPr id="147" name="Ink 146">
                    <a:extLst>
                      <a:ext uri="{FF2B5EF4-FFF2-40B4-BE49-F238E27FC236}">
                        <a16:creationId xmlns:a16="http://schemas.microsoft.com/office/drawing/2014/main" id="{EF1BD94F-6DB9-AE14-3989-00A008BA7E87}"/>
                      </a:ext>
                    </a:extLst>
                  </p:cNvPr>
                  <p:cNvPicPr/>
                  <p:nvPr/>
                </p:nvPicPr>
                <p:blipFill>
                  <a:blip r:embed="rId241"/>
                  <a:stretch>
                    <a:fillRect/>
                  </a:stretch>
                </p:blipFill>
                <p:spPr>
                  <a:xfrm>
                    <a:off x="3475069" y="4705399"/>
                    <a:ext cx="164269" cy="237316"/>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8" name="Ink 147">
                    <a:extLst>
                      <a:ext uri="{FF2B5EF4-FFF2-40B4-BE49-F238E27FC236}">
                        <a16:creationId xmlns:a16="http://schemas.microsoft.com/office/drawing/2014/main" xmlns="" id="{B9A3BD56-21BB-4A64-6F96-ADB49116D237}"/>
                      </a:ext>
                    </a:extLst>
                  </p14:cNvPr>
                  <p14:cNvContentPartPr/>
                  <p14:nvPr/>
                </p14:nvContentPartPr>
                <p14:xfrm>
                  <a:off x="3677633" y="4854092"/>
                  <a:ext cx="168120" cy="94320"/>
                </p14:xfrm>
              </p:contentPart>
            </mc:Choice>
            <mc:Fallback xmlns="">
              <p:pic>
                <p:nvPicPr>
                  <p:cNvPr id="148" name="Ink 147">
                    <a:extLst>
                      <a:ext uri="{FF2B5EF4-FFF2-40B4-BE49-F238E27FC236}">
                        <a16:creationId xmlns:a16="http://schemas.microsoft.com/office/drawing/2014/main" id="{B9A3BD56-21BB-4A64-6F96-ADB49116D237}"/>
                      </a:ext>
                    </a:extLst>
                  </p:cNvPr>
                  <p:cNvPicPr/>
                  <p:nvPr/>
                </p:nvPicPr>
                <p:blipFill>
                  <a:blip r:embed="rId243"/>
                  <a:stretch>
                    <a:fillRect/>
                  </a:stretch>
                </p:blipFill>
                <p:spPr>
                  <a:xfrm>
                    <a:off x="3663339" y="4839994"/>
                    <a:ext cx="197048" cy="12285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4">
              <p14:nvContentPartPr>
                <p14:cNvPr id="150" name="Ink 149">
                  <a:extLst>
                    <a:ext uri="{FF2B5EF4-FFF2-40B4-BE49-F238E27FC236}">
                      <a16:creationId xmlns:a16="http://schemas.microsoft.com/office/drawing/2014/main" xmlns="" id="{3C7C1F51-B770-4A2A-4200-C3AC534B1C35}"/>
                    </a:ext>
                  </a:extLst>
                </p14:cNvPr>
                <p14:cNvContentPartPr/>
                <p14:nvPr/>
              </p14:nvContentPartPr>
              <p14:xfrm>
                <a:off x="4659268" y="5378760"/>
                <a:ext cx="255960" cy="310320"/>
              </p14:xfrm>
            </p:contentPart>
          </mc:Choice>
          <mc:Fallback xmlns="">
            <p:pic>
              <p:nvPicPr>
                <p:cNvPr id="150" name="Ink 149">
                  <a:extLst>
                    <a:ext uri="{FF2B5EF4-FFF2-40B4-BE49-F238E27FC236}">
                      <a16:creationId xmlns:a16="http://schemas.microsoft.com/office/drawing/2014/main" id="{3C7C1F51-B770-4A2A-4200-C3AC534B1C35}"/>
                    </a:ext>
                  </a:extLst>
                </p:cNvPr>
                <p:cNvPicPr/>
                <p:nvPr/>
              </p:nvPicPr>
              <p:blipFill>
                <a:blip r:embed="rId245"/>
                <a:stretch>
                  <a:fillRect/>
                </a:stretch>
              </p:blipFill>
              <p:spPr>
                <a:xfrm>
                  <a:off x="4644972" y="5364319"/>
                  <a:ext cx="284892" cy="338867"/>
                </a:xfrm>
                <a:prstGeom prst="rect">
                  <a:avLst/>
                </a:prstGeom>
              </p:spPr>
            </p:pic>
          </mc:Fallback>
        </mc:AlternateContent>
      </p:grpSp>
      <p:grpSp>
        <p:nvGrpSpPr>
          <p:cNvPr id="167" name="Group 166">
            <a:extLst>
              <a:ext uri="{FF2B5EF4-FFF2-40B4-BE49-F238E27FC236}">
                <a16:creationId xmlns:a16="http://schemas.microsoft.com/office/drawing/2014/main" xmlns="" id="{99C94736-39B3-8CF0-2F1A-8DA53C7BCC56}"/>
              </a:ext>
            </a:extLst>
          </p:cNvPr>
          <p:cNvGrpSpPr/>
          <p:nvPr/>
        </p:nvGrpSpPr>
        <p:grpSpPr>
          <a:xfrm>
            <a:off x="4766633" y="5849132"/>
            <a:ext cx="955080" cy="216000"/>
            <a:chOff x="4766633" y="5849132"/>
            <a:chExt cx="955080" cy="216000"/>
          </a:xfrm>
        </p:grpSpPr>
        <mc:AlternateContent xmlns:mc="http://schemas.openxmlformats.org/markup-compatibility/2006" xmlns:p14="http://schemas.microsoft.com/office/powerpoint/2010/main">
          <mc:Choice Requires="p14">
            <p:contentPart p14:bwMode="auto" r:id="rId246">
              <p14:nvContentPartPr>
                <p14:cNvPr id="160" name="Ink 159">
                  <a:extLst>
                    <a:ext uri="{FF2B5EF4-FFF2-40B4-BE49-F238E27FC236}">
                      <a16:creationId xmlns:a16="http://schemas.microsoft.com/office/drawing/2014/main" xmlns="" id="{CAA31309-27F2-177F-8630-2A881FF8EA0B}"/>
                    </a:ext>
                  </a:extLst>
                </p14:cNvPr>
                <p14:cNvContentPartPr/>
                <p14:nvPr/>
              </p14:nvContentPartPr>
              <p14:xfrm>
                <a:off x="4766633" y="5876132"/>
                <a:ext cx="135000" cy="148320"/>
              </p14:xfrm>
            </p:contentPart>
          </mc:Choice>
          <mc:Fallback xmlns="">
            <p:pic>
              <p:nvPicPr>
                <p:cNvPr id="160" name="Ink 159">
                  <a:extLst>
                    <a:ext uri="{FF2B5EF4-FFF2-40B4-BE49-F238E27FC236}">
                      <a16:creationId xmlns:a16="http://schemas.microsoft.com/office/drawing/2014/main" id="{CAA31309-27F2-177F-8630-2A881FF8EA0B}"/>
                    </a:ext>
                  </a:extLst>
                </p:cNvPr>
                <p:cNvPicPr/>
                <p:nvPr/>
              </p:nvPicPr>
              <p:blipFill>
                <a:blip r:embed="rId247"/>
                <a:stretch>
                  <a:fillRect/>
                </a:stretch>
              </p:blipFill>
              <p:spPr>
                <a:xfrm>
                  <a:off x="4751513" y="5861012"/>
                  <a:ext cx="1652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1" name="Ink 160">
                  <a:extLst>
                    <a:ext uri="{FF2B5EF4-FFF2-40B4-BE49-F238E27FC236}">
                      <a16:creationId xmlns:a16="http://schemas.microsoft.com/office/drawing/2014/main" xmlns="" id="{0E05AAC8-71BB-71A4-0F6C-03D852FFA222}"/>
                    </a:ext>
                  </a:extLst>
                </p14:cNvPr>
                <p14:cNvContentPartPr/>
                <p14:nvPr/>
              </p14:nvContentPartPr>
              <p14:xfrm>
                <a:off x="4928273" y="5916452"/>
                <a:ext cx="214560" cy="124200"/>
              </p14:xfrm>
            </p:contentPart>
          </mc:Choice>
          <mc:Fallback xmlns="">
            <p:pic>
              <p:nvPicPr>
                <p:cNvPr id="161" name="Ink 160">
                  <a:extLst>
                    <a:ext uri="{FF2B5EF4-FFF2-40B4-BE49-F238E27FC236}">
                      <a16:creationId xmlns:a16="http://schemas.microsoft.com/office/drawing/2014/main" id="{0E05AAC8-71BB-71A4-0F6C-03D852FFA222}"/>
                    </a:ext>
                  </a:extLst>
                </p:cNvPr>
                <p:cNvPicPr/>
                <p:nvPr/>
              </p:nvPicPr>
              <p:blipFill>
                <a:blip r:embed="rId249"/>
                <a:stretch>
                  <a:fillRect/>
                </a:stretch>
              </p:blipFill>
              <p:spPr>
                <a:xfrm>
                  <a:off x="4912793" y="5901332"/>
                  <a:ext cx="2451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2" name="Ink 161">
                  <a:extLst>
                    <a:ext uri="{FF2B5EF4-FFF2-40B4-BE49-F238E27FC236}">
                      <a16:creationId xmlns:a16="http://schemas.microsoft.com/office/drawing/2014/main" xmlns="" id="{C6026719-458C-70A9-7AF0-A8F6893F0460}"/>
                    </a:ext>
                  </a:extLst>
                </p14:cNvPr>
                <p14:cNvContentPartPr/>
                <p14:nvPr/>
              </p14:nvContentPartPr>
              <p14:xfrm>
                <a:off x="5109353" y="5852012"/>
                <a:ext cx="2520" cy="2520"/>
              </p14:xfrm>
            </p:contentPart>
          </mc:Choice>
          <mc:Fallback xmlns="">
            <p:pic>
              <p:nvPicPr>
                <p:cNvPr id="162" name="Ink 161">
                  <a:extLst>
                    <a:ext uri="{FF2B5EF4-FFF2-40B4-BE49-F238E27FC236}">
                      <a16:creationId xmlns:a16="http://schemas.microsoft.com/office/drawing/2014/main" id="{C6026719-458C-70A9-7AF0-A8F6893F0460}"/>
                    </a:ext>
                  </a:extLst>
                </p:cNvPr>
                <p:cNvPicPr/>
                <p:nvPr/>
              </p:nvPicPr>
              <p:blipFill>
                <a:blip r:embed="rId251"/>
                <a:stretch>
                  <a:fillRect/>
                </a:stretch>
              </p:blipFill>
              <p:spPr>
                <a:xfrm>
                  <a:off x="5093873" y="5836892"/>
                  <a:ext cx="32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3" name="Ink 162">
                  <a:extLst>
                    <a:ext uri="{FF2B5EF4-FFF2-40B4-BE49-F238E27FC236}">
                      <a16:creationId xmlns:a16="http://schemas.microsoft.com/office/drawing/2014/main" xmlns="" id="{62553092-ADA8-EA1F-87AA-E42152A979D4}"/>
                    </a:ext>
                  </a:extLst>
                </p14:cNvPr>
                <p14:cNvContentPartPr/>
                <p14:nvPr/>
              </p14:nvContentPartPr>
              <p14:xfrm>
                <a:off x="5183513" y="5849132"/>
                <a:ext cx="68040" cy="196200"/>
              </p14:xfrm>
            </p:contentPart>
          </mc:Choice>
          <mc:Fallback xmlns="">
            <p:pic>
              <p:nvPicPr>
                <p:cNvPr id="163" name="Ink 162">
                  <a:extLst>
                    <a:ext uri="{FF2B5EF4-FFF2-40B4-BE49-F238E27FC236}">
                      <a16:creationId xmlns:a16="http://schemas.microsoft.com/office/drawing/2014/main" id="{62553092-ADA8-EA1F-87AA-E42152A979D4}"/>
                    </a:ext>
                  </a:extLst>
                </p:cNvPr>
                <p:cNvPicPr/>
                <p:nvPr/>
              </p:nvPicPr>
              <p:blipFill>
                <a:blip r:embed="rId253"/>
                <a:stretch>
                  <a:fillRect/>
                </a:stretch>
              </p:blipFill>
              <p:spPr>
                <a:xfrm>
                  <a:off x="5168393" y="5834012"/>
                  <a:ext cx="986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4" name="Ink 163">
                  <a:extLst>
                    <a:ext uri="{FF2B5EF4-FFF2-40B4-BE49-F238E27FC236}">
                      <a16:creationId xmlns:a16="http://schemas.microsoft.com/office/drawing/2014/main" xmlns="" id="{13A4B744-D6CC-EFFA-D7B5-1BF748943336}"/>
                    </a:ext>
                  </a:extLst>
                </p14:cNvPr>
                <p14:cNvContentPartPr/>
                <p14:nvPr/>
              </p14:nvContentPartPr>
              <p14:xfrm>
                <a:off x="5156873" y="5982332"/>
                <a:ext cx="72000" cy="8640"/>
              </p14:xfrm>
            </p:contentPart>
          </mc:Choice>
          <mc:Fallback xmlns="">
            <p:pic>
              <p:nvPicPr>
                <p:cNvPr id="164" name="Ink 163">
                  <a:extLst>
                    <a:ext uri="{FF2B5EF4-FFF2-40B4-BE49-F238E27FC236}">
                      <a16:creationId xmlns:a16="http://schemas.microsoft.com/office/drawing/2014/main" id="{13A4B744-D6CC-EFFA-D7B5-1BF748943336}"/>
                    </a:ext>
                  </a:extLst>
                </p:cNvPr>
                <p:cNvPicPr/>
                <p:nvPr/>
              </p:nvPicPr>
              <p:blipFill>
                <a:blip r:embed="rId255"/>
                <a:stretch>
                  <a:fillRect/>
                </a:stretch>
              </p:blipFill>
              <p:spPr>
                <a:xfrm>
                  <a:off x="5141393" y="5967212"/>
                  <a:ext cx="1026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5" name="Ink 164">
                  <a:extLst>
                    <a:ext uri="{FF2B5EF4-FFF2-40B4-BE49-F238E27FC236}">
                      <a16:creationId xmlns:a16="http://schemas.microsoft.com/office/drawing/2014/main" xmlns="" id="{84CE3528-DEEF-76DF-36B6-5B17E9D8D021}"/>
                    </a:ext>
                  </a:extLst>
                </p14:cNvPr>
                <p14:cNvContentPartPr/>
                <p14:nvPr/>
              </p14:nvContentPartPr>
              <p14:xfrm>
                <a:off x="5398793" y="5849132"/>
                <a:ext cx="12960" cy="179640"/>
              </p14:xfrm>
            </p:contentPart>
          </mc:Choice>
          <mc:Fallback xmlns="">
            <p:pic>
              <p:nvPicPr>
                <p:cNvPr id="165" name="Ink 164">
                  <a:extLst>
                    <a:ext uri="{FF2B5EF4-FFF2-40B4-BE49-F238E27FC236}">
                      <a16:creationId xmlns:a16="http://schemas.microsoft.com/office/drawing/2014/main" id="{84CE3528-DEEF-76DF-36B6-5B17E9D8D021}"/>
                    </a:ext>
                  </a:extLst>
                </p:cNvPr>
                <p:cNvPicPr/>
                <p:nvPr/>
              </p:nvPicPr>
              <p:blipFill>
                <a:blip r:embed="rId257"/>
                <a:stretch>
                  <a:fillRect/>
                </a:stretch>
              </p:blipFill>
              <p:spPr>
                <a:xfrm>
                  <a:off x="5383673" y="5834012"/>
                  <a:ext cx="435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6" name="Ink 165">
                  <a:extLst>
                    <a:ext uri="{FF2B5EF4-FFF2-40B4-BE49-F238E27FC236}">
                      <a16:creationId xmlns:a16="http://schemas.microsoft.com/office/drawing/2014/main" xmlns="" id="{617C6C50-E7BE-9B23-BB31-CB176FB9CE9F}"/>
                    </a:ext>
                  </a:extLst>
                </p14:cNvPr>
                <p14:cNvContentPartPr/>
                <p14:nvPr/>
              </p14:nvContentPartPr>
              <p14:xfrm>
                <a:off x="5452433" y="5930132"/>
                <a:ext cx="269280" cy="135000"/>
              </p14:xfrm>
            </p:contentPart>
          </mc:Choice>
          <mc:Fallback xmlns="">
            <p:pic>
              <p:nvPicPr>
                <p:cNvPr id="166" name="Ink 165">
                  <a:extLst>
                    <a:ext uri="{FF2B5EF4-FFF2-40B4-BE49-F238E27FC236}">
                      <a16:creationId xmlns:a16="http://schemas.microsoft.com/office/drawing/2014/main" id="{617C6C50-E7BE-9B23-BB31-CB176FB9CE9F}"/>
                    </a:ext>
                  </a:extLst>
                </p:cNvPr>
                <p:cNvPicPr/>
                <p:nvPr/>
              </p:nvPicPr>
              <p:blipFill>
                <a:blip r:embed="rId259"/>
                <a:stretch>
                  <a:fillRect/>
                </a:stretch>
              </p:blipFill>
              <p:spPr>
                <a:xfrm>
                  <a:off x="5437313" y="5914652"/>
                  <a:ext cx="299880" cy="165240"/>
                </a:xfrm>
                <a:prstGeom prst="rect">
                  <a:avLst/>
                </a:prstGeom>
              </p:spPr>
            </p:pic>
          </mc:Fallback>
        </mc:AlternateContent>
      </p:grpSp>
      <p:grpSp>
        <p:nvGrpSpPr>
          <p:cNvPr id="151" name="Group 150">
            <a:extLst>
              <a:ext uri="{FF2B5EF4-FFF2-40B4-BE49-F238E27FC236}">
                <a16:creationId xmlns:a16="http://schemas.microsoft.com/office/drawing/2014/main" xmlns="" id="{AF1A244D-5A1F-5A48-6A6C-7D6896475104}"/>
              </a:ext>
            </a:extLst>
          </p:cNvPr>
          <p:cNvGrpSpPr/>
          <p:nvPr/>
        </p:nvGrpSpPr>
        <p:grpSpPr>
          <a:xfrm>
            <a:off x="7402553" y="4692812"/>
            <a:ext cx="336600" cy="457560"/>
            <a:chOff x="7402553" y="4692812"/>
            <a:chExt cx="336600" cy="457560"/>
          </a:xfrm>
        </p:grpSpPr>
        <mc:AlternateContent xmlns:mc="http://schemas.openxmlformats.org/markup-compatibility/2006" xmlns:p14="http://schemas.microsoft.com/office/powerpoint/2010/main">
          <mc:Choice Requires="p14">
            <p:contentPart p14:bwMode="auto" r:id="rId260">
              <p14:nvContentPartPr>
                <p14:cNvPr id="72" name="Ink 71">
                  <a:extLst>
                    <a:ext uri="{FF2B5EF4-FFF2-40B4-BE49-F238E27FC236}">
                      <a16:creationId xmlns:a16="http://schemas.microsoft.com/office/drawing/2014/main" xmlns="" id="{3E18B8B4-E5E6-D637-3456-78097E2DA3FE}"/>
                    </a:ext>
                  </a:extLst>
                </p14:cNvPr>
                <p14:cNvContentPartPr/>
                <p14:nvPr/>
              </p14:nvContentPartPr>
              <p14:xfrm>
                <a:off x="7509833" y="4854092"/>
                <a:ext cx="169200" cy="296280"/>
              </p14:xfrm>
            </p:contentPart>
          </mc:Choice>
          <mc:Fallback xmlns="">
            <p:pic>
              <p:nvPicPr>
                <p:cNvPr id="72" name="Ink 71">
                  <a:extLst>
                    <a:ext uri="{FF2B5EF4-FFF2-40B4-BE49-F238E27FC236}">
                      <a16:creationId xmlns:a16="http://schemas.microsoft.com/office/drawing/2014/main" id="{3E18B8B4-E5E6-D637-3456-78097E2DA3FE}"/>
                    </a:ext>
                  </a:extLst>
                </p:cNvPr>
                <p:cNvPicPr/>
                <p:nvPr/>
              </p:nvPicPr>
              <p:blipFill>
                <a:blip r:embed="rId261"/>
                <a:stretch>
                  <a:fillRect/>
                </a:stretch>
              </p:blipFill>
              <p:spPr>
                <a:xfrm>
                  <a:off x="7494713" y="4838972"/>
                  <a:ext cx="19980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05" name="Ink 104">
                  <a:extLst>
                    <a:ext uri="{FF2B5EF4-FFF2-40B4-BE49-F238E27FC236}">
                      <a16:creationId xmlns:a16="http://schemas.microsoft.com/office/drawing/2014/main" xmlns="" id="{44B8D9AD-E1BA-3E77-E65D-8A6415AA1DF8}"/>
                    </a:ext>
                  </a:extLst>
                </p14:cNvPr>
                <p14:cNvContentPartPr/>
                <p14:nvPr/>
              </p14:nvContentPartPr>
              <p14:xfrm>
                <a:off x="7402553" y="4692812"/>
                <a:ext cx="336600" cy="117720"/>
              </p14:xfrm>
            </p:contentPart>
          </mc:Choice>
          <mc:Fallback xmlns="">
            <p:pic>
              <p:nvPicPr>
                <p:cNvPr id="105" name="Ink 104">
                  <a:extLst>
                    <a:ext uri="{FF2B5EF4-FFF2-40B4-BE49-F238E27FC236}">
                      <a16:creationId xmlns:a16="http://schemas.microsoft.com/office/drawing/2014/main" id="{44B8D9AD-E1BA-3E77-E65D-8A6415AA1DF8}"/>
                    </a:ext>
                  </a:extLst>
                </p:cNvPr>
                <p:cNvPicPr/>
                <p:nvPr/>
              </p:nvPicPr>
              <p:blipFill>
                <a:blip r:embed="rId263"/>
                <a:stretch>
                  <a:fillRect/>
                </a:stretch>
              </p:blipFill>
              <p:spPr>
                <a:xfrm>
                  <a:off x="7387073" y="4677692"/>
                  <a:ext cx="367200" cy="147960"/>
                </a:xfrm>
                <a:prstGeom prst="rect">
                  <a:avLst/>
                </a:prstGeom>
              </p:spPr>
            </p:pic>
          </mc:Fallback>
        </mc:AlternateContent>
      </p:grpSp>
      <p:grpSp>
        <p:nvGrpSpPr>
          <p:cNvPr id="154" name="Group 153">
            <a:extLst>
              <a:ext uri="{FF2B5EF4-FFF2-40B4-BE49-F238E27FC236}">
                <a16:creationId xmlns:a16="http://schemas.microsoft.com/office/drawing/2014/main" xmlns="" id="{BC89EDE8-2855-20B3-9E58-6CF4A17BDFA9}"/>
              </a:ext>
            </a:extLst>
          </p:cNvPr>
          <p:cNvGrpSpPr/>
          <p:nvPr/>
        </p:nvGrpSpPr>
        <p:grpSpPr>
          <a:xfrm>
            <a:off x="7918073" y="5002052"/>
            <a:ext cx="150120" cy="103680"/>
            <a:chOff x="7918073" y="5002052"/>
            <a:chExt cx="150120" cy="103680"/>
          </a:xfrm>
        </p:grpSpPr>
        <mc:AlternateContent xmlns:mc="http://schemas.openxmlformats.org/markup-compatibility/2006" xmlns:p14="http://schemas.microsoft.com/office/powerpoint/2010/main">
          <mc:Choice Requires="p14">
            <p:contentPart p14:bwMode="auto" r:id="rId264">
              <p14:nvContentPartPr>
                <p14:cNvPr id="152" name="Ink 151">
                  <a:extLst>
                    <a:ext uri="{FF2B5EF4-FFF2-40B4-BE49-F238E27FC236}">
                      <a16:creationId xmlns:a16="http://schemas.microsoft.com/office/drawing/2014/main" xmlns="" id="{10D1FBFE-B965-8981-D47B-336D884DA522}"/>
                    </a:ext>
                  </a:extLst>
                </p14:cNvPr>
                <p14:cNvContentPartPr/>
                <p14:nvPr/>
              </p14:nvContentPartPr>
              <p14:xfrm>
                <a:off x="7926713" y="5002052"/>
                <a:ext cx="108000" cy="21600"/>
              </p14:xfrm>
            </p:contentPart>
          </mc:Choice>
          <mc:Fallback xmlns="">
            <p:pic>
              <p:nvPicPr>
                <p:cNvPr id="152" name="Ink 151">
                  <a:extLst>
                    <a:ext uri="{FF2B5EF4-FFF2-40B4-BE49-F238E27FC236}">
                      <a16:creationId xmlns:a16="http://schemas.microsoft.com/office/drawing/2014/main" id="{10D1FBFE-B965-8981-D47B-336D884DA522}"/>
                    </a:ext>
                  </a:extLst>
                </p:cNvPr>
                <p:cNvPicPr/>
                <p:nvPr/>
              </p:nvPicPr>
              <p:blipFill>
                <a:blip r:embed="rId265"/>
                <a:stretch>
                  <a:fillRect/>
                </a:stretch>
              </p:blipFill>
              <p:spPr>
                <a:xfrm>
                  <a:off x="7911593" y="4986932"/>
                  <a:ext cx="1386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3" name="Ink 152">
                  <a:extLst>
                    <a:ext uri="{FF2B5EF4-FFF2-40B4-BE49-F238E27FC236}">
                      <a16:creationId xmlns:a16="http://schemas.microsoft.com/office/drawing/2014/main" xmlns="" id="{5DC21294-032F-F4B4-7491-04F6D1209A19}"/>
                    </a:ext>
                  </a:extLst>
                </p14:cNvPr>
                <p14:cNvContentPartPr/>
                <p14:nvPr/>
              </p14:nvContentPartPr>
              <p14:xfrm>
                <a:off x="7918073" y="5082692"/>
                <a:ext cx="150120" cy="23040"/>
              </p14:xfrm>
            </p:contentPart>
          </mc:Choice>
          <mc:Fallback xmlns="">
            <p:pic>
              <p:nvPicPr>
                <p:cNvPr id="153" name="Ink 152">
                  <a:extLst>
                    <a:ext uri="{FF2B5EF4-FFF2-40B4-BE49-F238E27FC236}">
                      <a16:creationId xmlns:a16="http://schemas.microsoft.com/office/drawing/2014/main" id="{5DC21294-032F-F4B4-7491-04F6D1209A19}"/>
                    </a:ext>
                  </a:extLst>
                </p:cNvPr>
                <p:cNvPicPr/>
                <p:nvPr/>
              </p:nvPicPr>
              <p:blipFill>
                <a:blip r:embed="rId267"/>
                <a:stretch>
                  <a:fillRect/>
                </a:stretch>
              </p:blipFill>
              <p:spPr>
                <a:xfrm>
                  <a:off x="7902953" y="5067572"/>
                  <a:ext cx="180720" cy="53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8">
            <p14:nvContentPartPr>
              <p14:cNvPr id="155" name="Ink 154">
                <a:extLst>
                  <a:ext uri="{FF2B5EF4-FFF2-40B4-BE49-F238E27FC236}">
                    <a16:creationId xmlns:a16="http://schemas.microsoft.com/office/drawing/2014/main" xmlns="" id="{35D64672-110E-1140-3497-9672EC39E36C}"/>
                  </a:ext>
                </a:extLst>
              </p14:cNvPr>
              <p14:cNvContentPartPr/>
              <p14:nvPr/>
            </p14:nvContentPartPr>
            <p14:xfrm>
              <a:off x="8505233" y="4827452"/>
              <a:ext cx="182520" cy="242280"/>
            </p14:xfrm>
          </p:contentPart>
        </mc:Choice>
        <mc:Fallback xmlns="">
          <p:pic>
            <p:nvPicPr>
              <p:cNvPr id="155" name="Ink 154">
                <a:extLst>
                  <a:ext uri="{FF2B5EF4-FFF2-40B4-BE49-F238E27FC236}">
                    <a16:creationId xmlns:a16="http://schemas.microsoft.com/office/drawing/2014/main" id="{35D64672-110E-1140-3497-9672EC39E36C}"/>
                  </a:ext>
                </a:extLst>
              </p:cNvPr>
              <p:cNvPicPr/>
              <p:nvPr/>
            </p:nvPicPr>
            <p:blipFill>
              <a:blip r:embed="rId269"/>
              <a:stretch>
                <a:fillRect/>
              </a:stretch>
            </p:blipFill>
            <p:spPr>
              <a:xfrm>
                <a:off x="8489753" y="4811972"/>
                <a:ext cx="2131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6" name="Ink 155">
                <a:extLst>
                  <a:ext uri="{FF2B5EF4-FFF2-40B4-BE49-F238E27FC236}">
                    <a16:creationId xmlns:a16="http://schemas.microsoft.com/office/drawing/2014/main" xmlns="" id="{B273C80A-567A-C4DB-6AFA-397F1F42E8F2}"/>
                  </a:ext>
                </a:extLst>
              </p14:cNvPr>
              <p14:cNvContentPartPr/>
              <p14:nvPr/>
            </p14:nvContentPartPr>
            <p14:xfrm>
              <a:off x="8518553" y="4934732"/>
              <a:ext cx="135720" cy="23400"/>
            </p14:xfrm>
          </p:contentPart>
        </mc:Choice>
        <mc:Fallback xmlns="">
          <p:pic>
            <p:nvPicPr>
              <p:cNvPr id="156" name="Ink 155">
                <a:extLst>
                  <a:ext uri="{FF2B5EF4-FFF2-40B4-BE49-F238E27FC236}">
                    <a16:creationId xmlns:a16="http://schemas.microsoft.com/office/drawing/2014/main" id="{B273C80A-567A-C4DB-6AFA-397F1F42E8F2}"/>
                  </a:ext>
                </a:extLst>
              </p:cNvPr>
              <p:cNvPicPr/>
              <p:nvPr/>
            </p:nvPicPr>
            <p:blipFill>
              <a:blip r:embed="rId271"/>
              <a:stretch>
                <a:fillRect/>
              </a:stretch>
            </p:blipFill>
            <p:spPr>
              <a:xfrm>
                <a:off x="8503433" y="4919612"/>
                <a:ext cx="1663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57" name="Ink 156">
                <a:extLst>
                  <a:ext uri="{FF2B5EF4-FFF2-40B4-BE49-F238E27FC236}">
                    <a16:creationId xmlns:a16="http://schemas.microsoft.com/office/drawing/2014/main" xmlns="" id="{E265CCEB-E858-0E85-0E1B-CB09C277ABFA}"/>
                  </a:ext>
                </a:extLst>
              </p14:cNvPr>
              <p14:cNvContentPartPr/>
              <p14:nvPr/>
            </p14:nvContentPartPr>
            <p14:xfrm>
              <a:off x="8760473" y="5056052"/>
              <a:ext cx="67680" cy="67680"/>
            </p14:xfrm>
          </p:contentPart>
        </mc:Choice>
        <mc:Fallback xmlns="">
          <p:pic>
            <p:nvPicPr>
              <p:cNvPr id="157" name="Ink 156">
                <a:extLst>
                  <a:ext uri="{FF2B5EF4-FFF2-40B4-BE49-F238E27FC236}">
                    <a16:creationId xmlns:a16="http://schemas.microsoft.com/office/drawing/2014/main" id="{E265CCEB-E858-0E85-0E1B-CB09C277ABFA}"/>
                  </a:ext>
                </a:extLst>
              </p:cNvPr>
              <p:cNvPicPr/>
              <p:nvPr/>
            </p:nvPicPr>
            <p:blipFill>
              <a:blip r:embed="rId273"/>
              <a:stretch>
                <a:fillRect/>
              </a:stretch>
            </p:blipFill>
            <p:spPr>
              <a:xfrm>
                <a:off x="8745353" y="5040572"/>
                <a:ext cx="979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58" name="Ink 157">
                <a:extLst>
                  <a:ext uri="{FF2B5EF4-FFF2-40B4-BE49-F238E27FC236}">
                    <a16:creationId xmlns:a16="http://schemas.microsoft.com/office/drawing/2014/main" xmlns="" id="{0B83F7F2-016E-8A53-682A-4A081D1EC606}"/>
                  </a:ext>
                </a:extLst>
              </p14:cNvPr>
              <p14:cNvContentPartPr/>
              <p14:nvPr/>
            </p14:nvContentPartPr>
            <p14:xfrm>
              <a:off x="8975753" y="4827452"/>
              <a:ext cx="175320" cy="228960"/>
            </p14:xfrm>
          </p:contentPart>
        </mc:Choice>
        <mc:Fallback xmlns="">
          <p:pic>
            <p:nvPicPr>
              <p:cNvPr id="158" name="Ink 157">
                <a:extLst>
                  <a:ext uri="{FF2B5EF4-FFF2-40B4-BE49-F238E27FC236}">
                    <a16:creationId xmlns:a16="http://schemas.microsoft.com/office/drawing/2014/main" id="{0B83F7F2-016E-8A53-682A-4A081D1EC606}"/>
                  </a:ext>
                </a:extLst>
              </p:cNvPr>
              <p:cNvPicPr/>
              <p:nvPr/>
            </p:nvPicPr>
            <p:blipFill>
              <a:blip r:embed="rId275"/>
              <a:stretch>
                <a:fillRect/>
              </a:stretch>
            </p:blipFill>
            <p:spPr>
              <a:xfrm>
                <a:off x="8960633" y="4811972"/>
                <a:ext cx="20556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8" name="Ink 167">
                <a:extLst>
                  <a:ext uri="{FF2B5EF4-FFF2-40B4-BE49-F238E27FC236}">
                    <a16:creationId xmlns:a16="http://schemas.microsoft.com/office/drawing/2014/main" xmlns="" id="{D292D40E-3A3F-8580-219C-DE084FDC6FF0}"/>
                  </a:ext>
                </a:extLst>
              </p14:cNvPr>
              <p14:cNvContentPartPr/>
              <p14:nvPr/>
            </p14:nvContentPartPr>
            <p14:xfrm>
              <a:off x="9002753" y="4921412"/>
              <a:ext cx="121320" cy="27360"/>
            </p14:xfrm>
          </p:contentPart>
        </mc:Choice>
        <mc:Fallback xmlns="">
          <p:pic>
            <p:nvPicPr>
              <p:cNvPr id="168" name="Ink 167">
                <a:extLst>
                  <a:ext uri="{FF2B5EF4-FFF2-40B4-BE49-F238E27FC236}">
                    <a16:creationId xmlns:a16="http://schemas.microsoft.com/office/drawing/2014/main" id="{D292D40E-3A3F-8580-219C-DE084FDC6FF0}"/>
                  </a:ext>
                </a:extLst>
              </p:cNvPr>
              <p:cNvPicPr/>
              <p:nvPr/>
            </p:nvPicPr>
            <p:blipFill>
              <a:blip r:embed="rId277"/>
              <a:stretch>
                <a:fillRect/>
              </a:stretch>
            </p:blipFill>
            <p:spPr>
              <a:xfrm>
                <a:off x="8987273" y="4906292"/>
                <a:ext cx="15192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9" name="Ink 168">
                <a:extLst>
                  <a:ext uri="{FF2B5EF4-FFF2-40B4-BE49-F238E27FC236}">
                    <a16:creationId xmlns:a16="http://schemas.microsoft.com/office/drawing/2014/main" xmlns="" id="{325F3DF8-A773-2D27-F06A-912FB8D58B8A}"/>
                  </a:ext>
                </a:extLst>
              </p14:cNvPr>
              <p14:cNvContentPartPr/>
              <p14:nvPr/>
            </p14:nvContentPartPr>
            <p14:xfrm>
              <a:off x="8989073" y="4811972"/>
              <a:ext cx="148320" cy="17280"/>
            </p14:xfrm>
          </p:contentPart>
        </mc:Choice>
        <mc:Fallback xmlns="">
          <p:pic>
            <p:nvPicPr>
              <p:cNvPr id="169" name="Ink 168">
                <a:extLst>
                  <a:ext uri="{FF2B5EF4-FFF2-40B4-BE49-F238E27FC236}">
                    <a16:creationId xmlns:a16="http://schemas.microsoft.com/office/drawing/2014/main" id="{325F3DF8-A773-2D27-F06A-912FB8D58B8A}"/>
                  </a:ext>
                </a:extLst>
              </p:cNvPr>
              <p:cNvPicPr/>
              <p:nvPr/>
            </p:nvPicPr>
            <p:blipFill>
              <a:blip r:embed="rId279"/>
              <a:stretch>
                <a:fillRect/>
              </a:stretch>
            </p:blipFill>
            <p:spPr>
              <a:xfrm>
                <a:off x="8973953" y="4796852"/>
                <a:ext cx="1789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0" name="Ink 169">
                <a:extLst>
                  <a:ext uri="{FF2B5EF4-FFF2-40B4-BE49-F238E27FC236}">
                    <a16:creationId xmlns:a16="http://schemas.microsoft.com/office/drawing/2014/main" xmlns="" id="{960AEAE9-25E9-407B-D9F1-B50C7F2BB13B}"/>
                  </a:ext>
                </a:extLst>
              </p14:cNvPr>
              <p14:cNvContentPartPr/>
              <p14:nvPr/>
            </p14:nvContentPartPr>
            <p14:xfrm>
              <a:off x="8962433" y="4652492"/>
              <a:ext cx="276840" cy="116280"/>
            </p14:xfrm>
          </p:contentPart>
        </mc:Choice>
        <mc:Fallback xmlns="">
          <p:pic>
            <p:nvPicPr>
              <p:cNvPr id="170" name="Ink 169">
                <a:extLst>
                  <a:ext uri="{FF2B5EF4-FFF2-40B4-BE49-F238E27FC236}">
                    <a16:creationId xmlns:a16="http://schemas.microsoft.com/office/drawing/2014/main" id="{960AEAE9-25E9-407B-D9F1-B50C7F2BB13B}"/>
                  </a:ext>
                </a:extLst>
              </p:cNvPr>
              <p:cNvPicPr/>
              <p:nvPr/>
            </p:nvPicPr>
            <p:blipFill>
              <a:blip r:embed="rId281"/>
              <a:stretch>
                <a:fillRect/>
              </a:stretch>
            </p:blipFill>
            <p:spPr>
              <a:xfrm>
                <a:off x="8946953" y="4637372"/>
                <a:ext cx="307440" cy="146880"/>
              </a:xfrm>
              <a:prstGeom prst="rect">
                <a:avLst/>
              </a:prstGeom>
            </p:spPr>
          </p:pic>
        </mc:Fallback>
      </mc:AlternateContent>
      <p:grpSp>
        <p:nvGrpSpPr>
          <p:cNvPr id="178" name="Group 177">
            <a:extLst>
              <a:ext uri="{FF2B5EF4-FFF2-40B4-BE49-F238E27FC236}">
                <a16:creationId xmlns:a16="http://schemas.microsoft.com/office/drawing/2014/main" xmlns="" id="{91BA22B1-89EE-2976-9274-4A3A0C70E2A5}"/>
              </a:ext>
            </a:extLst>
          </p:cNvPr>
          <p:cNvGrpSpPr/>
          <p:nvPr/>
        </p:nvGrpSpPr>
        <p:grpSpPr>
          <a:xfrm>
            <a:off x="9446273" y="4719812"/>
            <a:ext cx="686160" cy="444240"/>
            <a:chOff x="9446273" y="4719812"/>
            <a:chExt cx="686160" cy="444240"/>
          </a:xfrm>
        </p:grpSpPr>
        <mc:AlternateContent xmlns:mc="http://schemas.openxmlformats.org/markup-compatibility/2006" xmlns:p14="http://schemas.microsoft.com/office/powerpoint/2010/main">
          <mc:Choice Requires="p14">
            <p:contentPart p14:bwMode="auto" r:id="rId282">
              <p14:nvContentPartPr>
                <p14:cNvPr id="172" name="Ink 171">
                  <a:extLst>
                    <a:ext uri="{FF2B5EF4-FFF2-40B4-BE49-F238E27FC236}">
                      <a16:creationId xmlns:a16="http://schemas.microsoft.com/office/drawing/2014/main" xmlns="" id="{61C3A1E3-80A4-8EBF-8336-58081A38A909}"/>
                    </a:ext>
                  </a:extLst>
                </p14:cNvPr>
                <p14:cNvContentPartPr/>
                <p14:nvPr/>
              </p14:nvContentPartPr>
              <p14:xfrm>
                <a:off x="9446273" y="4719812"/>
                <a:ext cx="201960" cy="444240"/>
              </p14:xfrm>
            </p:contentPart>
          </mc:Choice>
          <mc:Fallback xmlns="">
            <p:pic>
              <p:nvPicPr>
                <p:cNvPr id="172" name="Ink 171">
                  <a:extLst>
                    <a:ext uri="{FF2B5EF4-FFF2-40B4-BE49-F238E27FC236}">
                      <a16:creationId xmlns:a16="http://schemas.microsoft.com/office/drawing/2014/main" id="{61C3A1E3-80A4-8EBF-8336-58081A38A909}"/>
                    </a:ext>
                  </a:extLst>
                </p:cNvPr>
                <p:cNvPicPr/>
                <p:nvPr/>
              </p:nvPicPr>
              <p:blipFill>
                <a:blip r:embed="rId283"/>
                <a:stretch>
                  <a:fillRect/>
                </a:stretch>
              </p:blipFill>
              <p:spPr>
                <a:xfrm>
                  <a:off x="9431153" y="4704332"/>
                  <a:ext cx="23256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4" name="Ink 173">
                  <a:extLst>
                    <a:ext uri="{FF2B5EF4-FFF2-40B4-BE49-F238E27FC236}">
                      <a16:creationId xmlns:a16="http://schemas.microsoft.com/office/drawing/2014/main" xmlns="" id="{40D4A8D1-5C9D-3A0A-E941-6CD7ED84F5B7}"/>
                    </a:ext>
                  </a:extLst>
                </p14:cNvPr>
                <p14:cNvContentPartPr/>
                <p14:nvPr/>
              </p14:nvContentPartPr>
              <p14:xfrm>
                <a:off x="9755513" y="4834652"/>
                <a:ext cx="27360" cy="232560"/>
              </p14:xfrm>
            </p:contentPart>
          </mc:Choice>
          <mc:Fallback xmlns="">
            <p:pic>
              <p:nvPicPr>
                <p:cNvPr id="174" name="Ink 173">
                  <a:extLst>
                    <a:ext uri="{FF2B5EF4-FFF2-40B4-BE49-F238E27FC236}">
                      <a16:creationId xmlns:a16="http://schemas.microsoft.com/office/drawing/2014/main" id="{40D4A8D1-5C9D-3A0A-E941-6CD7ED84F5B7}"/>
                    </a:ext>
                  </a:extLst>
                </p:cNvPr>
                <p:cNvPicPr/>
                <p:nvPr/>
              </p:nvPicPr>
              <p:blipFill>
                <a:blip r:embed="rId285"/>
                <a:stretch>
                  <a:fillRect/>
                </a:stretch>
              </p:blipFill>
              <p:spPr>
                <a:xfrm>
                  <a:off x="9740393" y="4819532"/>
                  <a:ext cx="5760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5" name="Ink 174">
                  <a:extLst>
                    <a:ext uri="{FF2B5EF4-FFF2-40B4-BE49-F238E27FC236}">
                      <a16:creationId xmlns:a16="http://schemas.microsoft.com/office/drawing/2014/main" xmlns="" id="{EE444FB1-2F6D-B8B7-F74C-BEE1136CD8B0}"/>
                    </a:ext>
                  </a:extLst>
                </p14:cNvPr>
                <p14:cNvContentPartPr/>
                <p14:nvPr/>
              </p14:nvContentPartPr>
              <p14:xfrm>
                <a:off x="9970793" y="4948412"/>
                <a:ext cx="161640" cy="7200"/>
              </p14:xfrm>
            </p:contentPart>
          </mc:Choice>
          <mc:Fallback xmlns="">
            <p:pic>
              <p:nvPicPr>
                <p:cNvPr id="175" name="Ink 174">
                  <a:extLst>
                    <a:ext uri="{FF2B5EF4-FFF2-40B4-BE49-F238E27FC236}">
                      <a16:creationId xmlns:a16="http://schemas.microsoft.com/office/drawing/2014/main" id="{EE444FB1-2F6D-B8B7-F74C-BEE1136CD8B0}"/>
                    </a:ext>
                  </a:extLst>
                </p:cNvPr>
                <p:cNvPicPr/>
                <p:nvPr/>
              </p:nvPicPr>
              <p:blipFill>
                <a:blip r:embed="rId287"/>
                <a:stretch>
                  <a:fillRect/>
                </a:stretch>
              </p:blipFill>
              <p:spPr>
                <a:xfrm>
                  <a:off x="9955673" y="4932932"/>
                  <a:ext cx="1922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7" name="Ink 176">
                  <a:extLst>
                    <a:ext uri="{FF2B5EF4-FFF2-40B4-BE49-F238E27FC236}">
                      <a16:creationId xmlns:a16="http://schemas.microsoft.com/office/drawing/2014/main" xmlns="" id="{0A81F424-45C5-8CEE-D7DE-31AFF66CBA78}"/>
                    </a:ext>
                  </a:extLst>
                </p14:cNvPr>
                <p14:cNvContentPartPr/>
                <p14:nvPr/>
              </p14:nvContentPartPr>
              <p14:xfrm>
                <a:off x="9755513" y="4867772"/>
                <a:ext cx="161640" cy="205200"/>
              </p14:xfrm>
            </p:contentPart>
          </mc:Choice>
          <mc:Fallback xmlns="">
            <p:pic>
              <p:nvPicPr>
                <p:cNvPr id="177" name="Ink 176">
                  <a:extLst>
                    <a:ext uri="{FF2B5EF4-FFF2-40B4-BE49-F238E27FC236}">
                      <a16:creationId xmlns:a16="http://schemas.microsoft.com/office/drawing/2014/main" id="{0A81F424-45C5-8CEE-D7DE-31AFF66CBA78}"/>
                    </a:ext>
                  </a:extLst>
                </p:cNvPr>
                <p:cNvPicPr/>
                <p:nvPr/>
              </p:nvPicPr>
              <p:blipFill>
                <a:blip r:embed="rId289"/>
                <a:stretch>
                  <a:fillRect/>
                </a:stretch>
              </p:blipFill>
              <p:spPr>
                <a:xfrm>
                  <a:off x="9740393" y="4852292"/>
                  <a:ext cx="192240" cy="235800"/>
                </a:xfrm>
                <a:prstGeom prst="rect">
                  <a:avLst/>
                </a:prstGeom>
              </p:spPr>
            </p:pic>
          </mc:Fallback>
        </mc:AlternateContent>
      </p:grpSp>
      <p:grpSp>
        <p:nvGrpSpPr>
          <p:cNvPr id="181" name="Group 180">
            <a:extLst>
              <a:ext uri="{FF2B5EF4-FFF2-40B4-BE49-F238E27FC236}">
                <a16:creationId xmlns:a16="http://schemas.microsoft.com/office/drawing/2014/main" xmlns="" id="{8E5AFF3C-658F-7F4A-C255-3681A15618ED}"/>
              </a:ext>
            </a:extLst>
          </p:cNvPr>
          <p:cNvGrpSpPr/>
          <p:nvPr/>
        </p:nvGrpSpPr>
        <p:grpSpPr>
          <a:xfrm>
            <a:off x="10226393" y="4719812"/>
            <a:ext cx="282600" cy="430560"/>
            <a:chOff x="10226393" y="4719812"/>
            <a:chExt cx="282600" cy="430560"/>
          </a:xfrm>
        </p:grpSpPr>
        <mc:AlternateContent xmlns:mc="http://schemas.openxmlformats.org/markup-compatibility/2006" xmlns:p14="http://schemas.microsoft.com/office/powerpoint/2010/main">
          <mc:Choice Requires="p14">
            <p:contentPart p14:bwMode="auto" r:id="rId290">
              <p14:nvContentPartPr>
                <p14:cNvPr id="179" name="Ink 178">
                  <a:extLst>
                    <a:ext uri="{FF2B5EF4-FFF2-40B4-BE49-F238E27FC236}">
                      <a16:creationId xmlns:a16="http://schemas.microsoft.com/office/drawing/2014/main" xmlns="" id="{5116E412-FF18-0F74-70AA-338ABC5868FF}"/>
                    </a:ext>
                  </a:extLst>
                </p14:cNvPr>
                <p14:cNvContentPartPr/>
                <p14:nvPr/>
              </p14:nvContentPartPr>
              <p14:xfrm>
                <a:off x="10226393" y="4854092"/>
                <a:ext cx="42120" cy="205200"/>
              </p14:xfrm>
            </p:contentPart>
          </mc:Choice>
          <mc:Fallback xmlns="">
            <p:pic>
              <p:nvPicPr>
                <p:cNvPr id="179" name="Ink 178">
                  <a:extLst>
                    <a:ext uri="{FF2B5EF4-FFF2-40B4-BE49-F238E27FC236}">
                      <a16:creationId xmlns:a16="http://schemas.microsoft.com/office/drawing/2014/main" id="{5116E412-FF18-0F74-70AA-338ABC5868FF}"/>
                    </a:ext>
                  </a:extLst>
                </p:cNvPr>
                <p:cNvPicPr/>
                <p:nvPr/>
              </p:nvPicPr>
              <p:blipFill>
                <a:blip r:embed="rId291"/>
                <a:stretch>
                  <a:fillRect/>
                </a:stretch>
              </p:blipFill>
              <p:spPr>
                <a:xfrm>
                  <a:off x="10210913" y="4838972"/>
                  <a:ext cx="727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0" name="Ink 179">
                  <a:extLst>
                    <a:ext uri="{FF2B5EF4-FFF2-40B4-BE49-F238E27FC236}">
                      <a16:creationId xmlns:a16="http://schemas.microsoft.com/office/drawing/2014/main" xmlns="" id="{63A3BDAC-E11A-5C4E-23E5-318D5A8453E4}"/>
                    </a:ext>
                  </a:extLst>
                </p14:cNvPr>
                <p14:cNvContentPartPr/>
                <p14:nvPr/>
              </p14:nvContentPartPr>
              <p14:xfrm>
                <a:off x="10320353" y="4719812"/>
                <a:ext cx="188640" cy="430560"/>
              </p14:xfrm>
            </p:contentPart>
          </mc:Choice>
          <mc:Fallback xmlns="">
            <p:pic>
              <p:nvPicPr>
                <p:cNvPr id="180" name="Ink 179">
                  <a:extLst>
                    <a:ext uri="{FF2B5EF4-FFF2-40B4-BE49-F238E27FC236}">
                      <a16:creationId xmlns:a16="http://schemas.microsoft.com/office/drawing/2014/main" id="{63A3BDAC-E11A-5C4E-23E5-318D5A8453E4}"/>
                    </a:ext>
                  </a:extLst>
                </p:cNvPr>
                <p:cNvPicPr/>
                <p:nvPr/>
              </p:nvPicPr>
              <p:blipFill>
                <a:blip r:embed="rId293"/>
                <a:stretch>
                  <a:fillRect/>
                </a:stretch>
              </p:blipFill>
              <p:spPr>
                <a:xfrm>
                  <a:off x="10305233" y="4704332"/>
                  <a:ext cx="219240" cy="461160"/>
                </a:xfrm>
                <a:prstGeom prst="rect">
                  <a:avLst/>
                </a:prstGeom>
              </p:spPr>
            </p:pic>
          </mc:Fallback>
        </mc:AlternateContent>
      </p:grpSp>
      <p:grpSp>
        <p:nvGrpSpPr>
          <p:cNvPr id="184" name="Group 183">
            <a:extLst>
              <a:ext uri="{FF2B5EF4-FFF2-40B4-BE49-F238E27FC236}">
                <a16:creationId xmlns:a16="http://schemas.microsoft.com/office/drawing/2014/main" xmlns="" id="{3D28BD33-1032-97B2-9EEA-81BE1F1AAC47}"/>
              </a:ext>
            </a:extLst>
          </p:cNvPr>
          <p:cNvGrpSpPr/>
          <p:nvPr/>
        </p:nvGrpSpPr>
        <p:grpSpPr>
          <a:xfrm>
            <a:off x="11081033" y="4846892"/>
            <a:ext cx="329040" cy="237960"/>
            <a:chOff x="11081033" y="4846892"/>
            <a:chExt cx="329040" cy="237960"/>
          </a:xfrm>
        </p:grpSpPr>
        <mc:AlternateContent xmlns:mc="http://schemas.openxmlformats.org/markup-compatibility/2006" xmlns:p14="http://schemas.microsoft.com/office/powerpoint/2010/main">
          <mc:Choice Requires="p14">
            <p:contentPart p14:bwMode="auto" r:id="rId294">
              <p14:nvContentPartPr>
                <p14:cNvPr id="182" name="Ink 181">
                  <a:extLst>
                    <a:ext uri="{FF2B5EF4-FFF2-40B4-BE49-F238E27FC236}">
                      <a16:creationId xmlns:a16="http://schemas.microsoft.com/office/drawing/2014/main" xmlns="" id="{42B1E700-AA82-8D4F-DBDE-3775644EB68A}"/>
                    </a:ext>
                  </a:extLst>
                </p14:cNvPr>
                <p14:cNvContentPartPr/>
                <p14:nvPr/>
              </p14:nvContentPartPr>
              <p14:xfrm>
                <a:off x="11081033" y="4934732"/>
                <a:ext cx="113760" cy="148320"/>
              </p14:xfrm>
            </p:contentPart>
          </mc:Choice>
          <mc:Fallback xmlns="">
            <p:pic>
              <p:nvPicPr>
                <p:cNvPr id="182" name="Ink 181">
                  <a:extLst>
                    <a:ext uri="{FF2B5EF4-FFF2-40B4-BE49-F238E27FC236}">
                      <a16:creationId xmlns:a16="http://schemas.microsoft.com/office/drawing/2014/main" id="{42B1E700-AA82-8D4F-DBDE-3775644EB68A}"/>
                    </a:ext>
                  </a:extLst>
                </p:cNvPr>
                <p:cNvPicPr/>
                <p:nvPr/>
              </p:nvPicPr>
              <p:blipFill>
                <a:blip r:embed="rId295"/>
                <a:stretch>
                  <a:fillRect/>
                </a:stretch>
              </p:blipFill>
              <p:spPr>
                <a:xfrm>
                  <a:off x="11065553" y="4919612"/>
                  <a:ext cx="1443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3" name="Ink 182">
                  <a:extLst>
                    <a:ext uri="{FF2B5EF4-FFF2-40B4-BE49-F238E27FC236}">
                      <a16:creationId xmlns:a16="http://schemas.microsoft.com/office/drawing/2014/main" xmlns="" id="{F6DB4CAF-9285-4077-F869-9248491C969E}"/>
                    </a:ext>
                  </a:extLst>
                </p14:cNvPr>
                <p14:cNvContentPartPr/>
                <p14:nvPr/>
              </p14:nvContentPartPr>
              <p14:xfrm>
                <a:off x="11234753" y="4846892"/>
                <a:ext cx="175320" cy="237960"/>
              </p14:xfrm>
            </p:contentPart>
          </mc:Choice>
          <mc:Fallback xmlns="">
            <p:pic>
              <p:nvPicPr>
                <p:cNvPr id="183" name="Ink 182">
                  <a:extLst>
                    <a:ext uri="{FF2B5EF4-FFF2-40B4-BE49-F238E27FC236}">
                      <a16:creationId xmlns:a16="http://schemas.microsoft.com/office/drawing/2014/main" id="{F6DB4CAF-9285-4077-F869-9248491C969E}"/>
                    </a:ext>
                  </a:extLst>
                </p:cNvPr>
                <p:cNvPicPr/>
                <p:nvPr/>
              </p:nvPicPr>
              <p:blipFill>
                <a:blip r:embed="rId297"/>
                <a:stretch>
                  <a:fillRect/>
                </a:stretch>
              </p:blipFill>
              <p:spPr>
                <a:xfrm>
                  <a:off x="11219633" y="4831412"/>
                  <a:ext cx="205560" cy="268200"/>
                </a:xfrm>
                <a:prstGeom prst="rect">
                  <a:avLst/>
                </a:prstGeom>
              </p:spPr>
            </p:pic>
          </mc:Fallback>
        </mc:AlternateContent>
      </p:grpSp>
      <p:grpSp>
        <p:nvGrpSpPr>
          <p:cNvPr id="190" name="Group 189">
            <a:extLst>
              <a:ext uri="{FF2B5EF4-FFF2-40B4-BE49-F238E27FC236}">
                <a16:creationId xmlns:a16="http://schemas.microsoft.com/office/drawing/2014/main" xmlns="" id="{0F6DB2D3-6549-0B6D-7B1A-7B7BDE6F8173}"/>
              </a:ext>
            </a:extLst>
          </p:cNvPr>
          <p:cNvGrpSpPr/>
          <p:nvPr/>
        </p:nvGrpSpPr>
        <p:grpSpPr>
          <a:xfrm>
            <a:off x="7429193" y="5580212"/>
            <a:ext cx="296280" cy="349920"/>
            <a:chOff x="7429193" y="5580212"/>
            <a:chExt cx="296280" cy="349920"/>
          </a:xfrm>
        </p:grpSpPr>
        <mc:AlternateContent xmlns:mc="http://schemas.openxmlformats.org/markup-compatibility/2006" xmlns:p14="http://schemas.microsoft.com/office/powerpoint/2010/main">
          <mc:Choice Requires="p14">
            <p:contentPart p14:bwMode="auto" r:id="rId298">
              <p14:nvContentPartPr>
                <p14:cNvPr id="185" name="Ink 184">
                  <a:extLst>
                    <a:ext uri="{FF2B5EF4-FFF2-40B4-BE49-F238E27FC236}">
                      <a16:creationId xmlns:a16="http://schemas.microsoft.com/office/drawing/2014/main" xmlns="" id="{DEE562C1-DA8F-7E4B-1F6C-8782718EB8E9}"/>
                    </a:ext>
                  </a:extLst>
                </p14:cNvPr>
                <p14:cNvContentPartPr/>
                <p14:nvPr/>
              </p14:nvContentPartPr>
              <p14:xfrm>
                <a:off x="7577153" y="5687852"/>
                <a:ext cx="108000" cy="242280"/>
              </p14:xfrm>
            </p:contentPart>
          </mc:Choice>
          <mc:Fallback xmlns="">
            <p:pic>
              <p:nvPicPr>
                <p:cNvPr id="185" name="Ink 184">
                  <a:extLst>
                    <a:ext uri="{FF2B5EF4-FFF2-40B4-BE49-F238E27FC236}">
                      <a16:creationId xmlns:a16="http://schemas.microsoft.com/office/drawing/2014/main" id="{DEE562C1-DA8F-7E4B-1F6C-8782718EB8E9}"/>
                    </a:ext>
                  </a:extLst>
                </p:cNvPr>
                <p:cNvPicPr/>
                <p:nvPr/>
              </p:nvPicPr>
              <p:blipFill>
                <a:blip r:embed="rId299"/>
                <a:stretch>
                  <a:fillRect/>
                </a:stretch>
              </p:blipFill>
              <p:spPr>
                <a:xfrm>
                  <a:off x="7562033" y="5672732"/>
                  <a:ext cx="13860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6" name="Ink 185">
                  <a:extLst>
                    <a:ext uri="{FF2B5EF4-FFF2-40B4-BE49-F238E27FC236}">
                      <a16:creationId xmlns:a16="http://schemas.microsoft.com/office/drawing/2014/main" xmlns="" id="{5DE4AFCB-BEF1-41CD-C611-57D99455F71B}"/>
                    </a:ext>
                  </a:extLst>
                </p14:cNvPr>
                <p14:cNvContentPartPr/>
                <p14:nvPr/>
              </p14:nvContentPartPr>
              <p14:xfrm>
                <a:off x="7429193" y="5580212"/>
                <a:ext cx="296280" cy="104400"/>
              </p14:xfrm>
            </p:contentPart>
          </mc:Choice>
          <mc:Fallback xmlns="">
            <p:pic>
              <p:nvPicPr>
                <p:cNvPr id="186" name="Ink 185">
                  <a:extLst>
                    <a:ext uri="{FF2B5EF4-FFF2-40B4-BE49-F238E27FC236}">
                      <a16:creationId xmlns:a16="http://schemas.microsoft.com/office/drawing/2014/main" id="{5DE4AFCB-BEF1-41CD-C611-57D99455F71B}"/>
                    </a:ext>
                  </a:extLst>
                </p:cNvPr>
                <p:cNvPicPr/>
                <p:nvPr/>
              </p:nvPicPr>
              <p:blipFill>
                <a:blip r:embed="rId301"/>
                <a:stretch>
                  <a:fillRect/>
                </a:stretch>
              </p:blipFill>
              <p:spPr>
                <a:xfrm>
                  <a:off x="7414073" y="5565092"/>
                  <a:ext cx="326520" cy="134640"/>
                </a:xfrm>
                <a:prstGeom prst="rect">
                  <a:avLst/>
                </a:prstGeom>
              </p:spPr>
            </p:pic>
          </mc:Fallback>
        </mc:AlternateContent>
      </p:grpSp>
      <p:grpSp>
        <p:nvGrpSpPr>
          <p:cNvPr id="189" name="Group 188">
            <a:extLst>
              <a:ext uri="{FF2B5EF4-FFF2-40B4-BE49-F238E27FC236}">
                <a16:creationId xmlns:a16="http://schemas.microsoft.com/office/drawing/2014/main" xmlns="" id="{6EED0B66-9F88-09E2-07E2-B11C0415111E}"/>
              </a:ext>
            </a:extLst>
          </p:cNvPr>
          <p:cNvGrpSpPr/>
          <p:nvPr/>
        </p:nvGrpSpPr>
        <p:grpSpPr>
          <a:xfrm>
            <a:off x="7940393" y="5808812"/>
            <a:ext cx="177840" cy="95040"/>
            <a:chOff x="7940393" y="5808812"/>
            <a:chExt cx="177840" cy="95040"/>
          </a:xfrm>
        </p:grpSpPr>
        <mc:AlternateContent xmlns:mc="http://schemas.openxmlformats.org/markup-compatibility/2006" xmlns:p14="http://schemas.microsoft.com/office/powerpoint/2010/main">
          <mc:Choice Requires="p14">
            <p:contentPart p14:bwMode="auto" r:id="rId302">
              <p14:nvContentPartPr>
                <p14:cNvPr id="187" name="Ink 186">
                  <a:extLst>
                    <a:ext uri="{FF2B5EF4-FFF2-40B4-BE49-F238E27FC236}">
                      <a16:creationId xmlns:a16="http://schemas.microsoft.com/office/drawing/2014/main" xmlns="" id="{191DC36E-F6B3-77CA-97E1-F3B9B4503546}"/>
                    </a:ext>
                  </a:extLst>
                </p14:cNvPr>
                <p14:cNvContentPartPr/>
                <p14:nvPr/>
              </p14:nvContentPartPr>
              <p14:xfrm>
                <a:off x="7940393" y="5808812"/>
                <a:ext cx="135000" cy="19440"/>
              </p14:xfrm>
            </p:contentPart>
          </mc:Choice>
          <mc:Fallback xmlns="">
            <p:pic>
              <p:nvPicPr>
                <p:cNvPr id="187" name="Ink 186">
                  <a:extLst>
                    <a:ext uri="{FF2B5EF4-FFF2-40B4-BE49-F238E27FC236}">
                      <a16:creationId xmlns:a16="http://schemas.microsoft.com/office/drawing/2014/main" id="{191DC36E-F6B3-77CA-97E1-F3B9B4503546}"/>
                    </a:ext>
                  </a:extLst>
                </p:cNvPr>
                <p:cNvPicPr/>
                <p:nvPr/>
              </p:nvPicPr>
              <p:blipFill>
                <a:blip r:embed="rId303"/>
                <a:stretch>
                  <a:fillRect/>
                </a:stretch>
              </p:blipFill>
              <p:spPr>
                <a:xfrm>
                  <a:off x="7924913" y="5793692"/>
                  <a:ext cx="1652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8" name="Ink 187">
                  <a:extLst>
                    <a:ext uri="{FF2B5EF4-FFF2-40B4-BE49-F238E27FC236}">
                      <a16:creationId xmlns:a16="http://schemas.microsoft.com/office/drawing/2014/main" xmlns="" id="{69EFB73C-9C53-1901-38DA-2629F4CB76A4}"/>
                    </a:ext>
                  </a:extLst>
                </p14:cNvPr>
                <p14:cNvContentPartPr/>
                <p14:nvPr/>
              </p14:nvContentPartPr>
              <p14:xfrm>
                <a:off x="7968833" y="5889812"/>
                <a:ext cx="149400" cy="14040"/>
              </p14:xfrm>
            </p:contentPart>
          </mc:Choice>
          <mc:Fallback xmlns="">
            <p:pic>
              <p:nvPicPr>
                <p:cNvPr id="188" name="Ink 187">
                  <a:extLst>
                    <a:ext uri="{FF2B5EF4-FFF2-40B4-BE49-F238E27FC236}">
                      <a16:creationId xmlns:a16="http://schemas.microsoft.com/office/drawing/2014/main" id="{69EFB73C-9C53-1901-38DA-2629F4CB76A4}"/>
                    </a:ext>
                  </a:extLst>
                </p:cNvPr>
                <p:cNvPicPr/>
                <p:nvPr/>
              </p:nvPicPr>
              <p:blipFill>
                <a:blip r:embed="rId305"/>
                <a:stretch>
                  <a:fillRect/>
                </a:stretch>
              </p:blipFill>
              <p:spPr>
                <a:xfrm>
                  <a:off x="7953713" y="5874332"/>
                  <a:ext cx="180000" cy="44280"/>
                </a:xfrm>
                <a:prstGeom prst="rect">
                  <a:avLst/>
                </a:prstGeom>
              </p:spPr>
            </p:pic>
          </mc:Fallback>
        </mc:AlternateContent>
      </p:grpSp>
      <p:grpSp>
        <p:nvGrpSpPr>
          <p:cNvPr id="199" name="Group 198">
            <a:extLst>
              <a:ext uri="{FF2B5EF4-FFF2-40B4-BE49-F238E27FC236}">
                <a16:creationId xmlns:a16="http://schemas.microsoft.com/office/drawing/2014/main" xmlns="" id="{648EFA37-E0AA-C84B-44E2-219CC857910E}"/>
              </a:ext>
            </a:extLst>
          </p:cNvPr>
          <p:cNvGrpSpPr/>
          <p:nvPr/>
        </p:nvGrpSpPr>
        <p:grpSpPr>
          <a:xfrm>
            <a:off x="8585873" y="5593892"/>
            <a:ext cx="618840" cy="376920"/>
            <a:chOff x="8585873" y="5593892"/>
            <a:chExt cx="618840" cy="376920"/>
          </a:xfrm>
        </p:grpSpPr>
        <mc:AlternateContent xmlns:mc="http://schemas.openxmlformats.org/markup-compatibility/2006" xmlns:p14="http://schemas.microsoft.com/office/powerpoint/2010/main">
          <mc:Choice Requires="p14">
            <p:contentPart p14:bwMode="auto" r:id="rId306">
              <p14:nvContentPartPr>
                <p14:cNvPr id="191" name="Ink 190">
                  <a:extLst>
                    <a:ext uri="{FF2B5EF4-FFF2-40B4-BE49-F238E27FC236}">
                      <a16:creationId xmlns:a16="http://schemas.microsoft.com/office/drawing/2014/main" xmlns="" id="{B3F66387-7BAC-11F1-9041-835BE0ADABD1}"/>
                    </a:ext>
                  </a:extLst>
                </p14:cNvPr>
                <p14:cNvContentPartPr/>
                <p14:nvPr/>
              </p14:nvContentPartPr>
              <p14:xfrm>
                <a:off x="8585873" y="5714852"/>
                <a:ext cx="181080" cy="188640"/>
              </p14:xfrm>
            </p:contentPart>
          </mc:Choice>
          <mc:Fallback xmlns="">
            <p:pic>
              <p:nvPicPr>
                <p:cNvPr id="191" name="Ink 190">
                  <a:extLst>
                    <a:ext uri="{FF2B5EF4-FFF2-40B4-BE49-F238E27FC236}">
                      <a16:creationId xmlns:a16="http://schemas.microsoft.com/office/drawing/2014/main" id="{B3F66387-7BAC-11F1-9041-835BE0ADABD1}"/>
                    </a:ext>
                  </a:extLst>
                </p:cNvPr>
                <p:cNvPicPr/>
                <p:nvPr/>
              </p:nvPicPr>
              <p:blipFill>
                <a:blip r:embed="rId307"/>
                <a:stretch>
                  <a:fillRect/>
                </a:stretch>
              </p:blipFill>
              <p:spPr>
                <a:xfrm>
                  <a:off x="8570393" y="5699732"/>
                  <a:ext cx="2116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92" name="Ink 191">
                  <a:extLst>
                    <a:ext uri="{FF2B5EF4-FFF2-40B4-BE49-F238E27FC236}">
                      <a16:creationId xmlns:a16="http://schemas.microsoft.com/office/drawing/2014/main" xmlns="" id="{3C8BC9D7-AA0F-529F-E1BD-1A0FA322C3FF}"/>
                    </a:ext>
                  </a:extLst>
                </p14:cNvPr>
                <p14:cNvContentPartPr/>
                <p14:nvPr/>
              </p14:nvContentPartPr>
              <p14:xfrm>
                <a:off x="8602433" y="5808812"/>
                <a:ext cx="131760" cy="37440"/>
              </p14:xfrm>
            </p:contentPart>
          </mc:Choice>
          <mc:Fallback xmlns="">
            <p:pic>
              <p:nvPicPr>
                <p:cNvPr id="192" name="Ink 191">
                  <a:extLst>
                    <a:ext uri="{FF2B5EF4-FFF2-40B4-BE49-F238E27FC236}">
                      <a16:creationId xmlns:a16="http://schemas.microsoft.com/office/drawing/2014/main" id="{3C8BC9D7-AA0F-529F-E1BD-1A0FA322C3FF}"/>
                    </a:ext>
                  </a:extLst>
                </p:cNvPr>
                <p:cNvPicPr/>
                <p:nvPr/>
              </p:nvPicPr>
              <p:blipFill>
                <a:blip r:embed="rId309"/>
                <a:stretch>
                  <a:fillRect/>
                </a:stretch>
              </p:blipFill>
              <p:spPr>
                <a:xfrm>
                  <a:off x="8587313" y="5793692"/>
                  <a:ext cx="1623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93" name="Ink 192">
                  <a:extLst>
                    <a:ext uri="{FF2B5EF4-FFF2-40B4-BE49-F238E27FC236}">
                      <a16:creationId xmlns:a16="http://schemas.microsoft.com/office/drawing/2014/main" xmlns="" id="{313ED51C-E14B-CE6A-AC43-429FE7CE13A5}"/>
                    </a:ext>
                  </a:extLst>
                </p14:cNvPr>
                <p14:cNvContentPartPr/>
                <p14:nvPr/>
              </p14:nvContentPartPr>
              <p14:xfrm>
                <a:off x="8827793" y="5889812"/>
                <a:ext cx="54000" cy="81000"/>
              </p14:xfrm>
            </p:contentPart>
          </mc:Choice>
          <mc:Fallback xmlns="">
            <p:pic>
              <p:nvPicPr>
                <p:cNvPr id="193" name="Ink 192">
                  <a:extLst>
                    <a:ext uri="{FF2B5EF4-FFF2-40B4-BE49-F238E27FC236}">
                      <a16:creationId xmlns:a16="http://schemas.microsoft.com/office/drawing/2014/main" id="{313ED51C-E14B-CE6A-AC43-429FE7CE13A5}"/>
                    </a:ext>
                  </a:extLst>
                </p:cNvPr>
                <p:cNvPicPr/>
                <p:nvPr/>
              </p:nvPicPr>
              <p:blipFill>
                <a:blip r:embed="rId311"/>
                <a:stretch>
                  <a:fillRect/>
                </a:stretch>
              </p:blipFill>
              <p:spPr>
                <a:xfrm>
                  <a:off x="8812673" y="5874332"/>
                  <a:ext cx="846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94" name="Ink 193">
                  <a:extLst>
                    <a:ext uri="{FF2B5EF4-FFF2-40B4-BE49-F238E27FC236}">
                      <a16:creationId xmlns:a16="http://schemas.microsoft.com/office/drawing/2014/main" xmlns="" id="{90D7CA6B-1687-0DBB-FFA5-03E5B2C23397}"/>
                    </a:ext>
                  </a:extLst>
                </p14:cNvPr>
                <p14:cNvContentPartPr/>
                <p14:nvPr/>
              </p14:nvContentPartPr>
              <p14:xfrm>
                <a:off x="8989073" y="5728172"/>
                <a:ext cx="175320" cy="201960"/>
              </p14:xfrm>
            </p:contentPart>
          </mc:Choice>
          <mc:Fallback xmlns="">
            <p:pic>
              <p:nvPicPr>
                <p:cNvPr id="194" name="Ink 193">
                  <a:extLst>
                    <a:ext uri="{FF2B5EF4-FFF2-40B4-BE49-F238E27FC236}">
                      <a16:creationId xmlns:a16="http://schemas.microsoft.com/office/drawing/2014/main" id="{90D7CA6B-1687-0DBB-FFA5-03E5B2C23397}"/>
                    </a:ext>
                  </a:extLst>
                </p:cNvPr>
                <p:cNvPicPr/>
                <p:nvPr/>
              </p:nvPicPr>
              <p:blipFill>
                <a:blip r:embed="rId313"/>
                <a:stretch>
                  <a:fillRect/>
                </a:stretch>
              </p:blipFill>
              <p:spPr>
                <a:xfrm>
                  <a:off x="8973953" y="5713052"/>
                  <a:ext cx="20556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95" name="Ink 194">
                  <a:extLst>
                    <a:ext uri="{FF2B5EF4-FFF2-40B4-BE49-F238E27FC236}">
                      <a16:creationId xmlns:a16="http://schemas.microsoft.com/office/drawing/2014/main" xmlns="" id="{49D6E021-621E-0D22-08C3-B6945E92DF1F}"/>
                    </a:ext>
                  </a:extLst>
                </p14:cNvPr>
                <p14:cNvContentPartPr/>
                <p14:nvPr/>
              </p14:nvContentPartPr>
              <p14:xfrm>
                <a:off x="9002753" y="5822492"/>
                <a:ext cx="108000" cy="27360"/>
              </p14:xfrm>
            </p:contentPart>
          </mc:Choice>
          <mc:Fallback xmlns="">
            <p:pic>
              <p:nvPicPr>
                <p:cNvPr id="195" name="Ink 194">
                  <a:extLst>
                    <a:ext uri="{FF2B5EF4-FFF2-40B4-BE49-F238E27FC236}">
                      <a16:creationId xmlns:a16="http://schemas.microsoft.com/office/drawing/2014/main" id="{49D6E021-621E-0D22-08C3-B6945E92DF1F}"/>
                    </a:ext>
                  </a:extLst>
                </p:cNvPr>
                <p:cNvPicPr/>
                <p:nvPr/>
              </p:nvPicPr>
              <p:blipFill>
                <a:blip r:embed="rId315"/>
                <a:stretch>
                  <a:fillRect/>
                </a:stretch>
              </p:blipFill>
              <p:spPr>
                <a:xfrm>
                  <a:off x="8987273" y="5807012"/>
                  <a:ext cx="1386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6" name="Ink 195">
                  <a:extLst>
                    <a:ext uri="{FF2B5EF4-FFF2-40B4-BE49-F238E27FC236}">
                      <a16:creationId xmlns:a16="http://schemas.microsoft.com/office/drawing/2014/main" xmlns="" id="{8459CA56-C77B-5E2A-BAF0-F23F35C85832}"/>
                    </a:ext>
                  </a:extLst>
                </p14:cNvPr>
                <p14:cNvContentPartPr/>
                <p14:nvPr/>
              </p14:nvContentPartPr>
              <p14:xfrm>
                <a:off x="9002753" y="5741852"/>
                <a:ext cx="148320" cy="14040"/>
              </p14:xfrm>
            </p:contentPart>
          </mc:Choice>
          <mc:Fallback xmlns="">
            <p:pic>
              <p:nvPicPr>
                <p:cNvPr id="196" name="Ink 195">
                  <a:extLst>
                    <a:ext uri="{FF2B5EF4-FFF2-40B4-BE49-F238E27FC236}">
                      <a16:creationId xmlns:a16="http://schemas.microsoft.com/office/drawing/2014/main" id="{8459CA56-C77B-5E2A-BAF0-F23F35C85832}"/>
                    </a:ext>
                  </a:extLst>
                </p:cNvPr>
                <p:cNvPicPr/>
                <p:nvPr/>
              </p:nvPicPr>
              <p:blipFill>
                <a:blip r:embed="rId317"/>
                <a:stretch>
                  <a:fillRect/>
                </a:stretch>
              </p:blipFill>
              <p:spPr>
                <a:xfrm>
                  <a:off x="8987273" y="5726372"/>
                  <a:ext cx="1789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7" name="Ink 196">
                  <a:extLst>
                    <a:ext uri="{FF2B5EF4-FFF2-40B4-BE49-F238E27FC236}">
                      <a16:creationId xmlns:a16="http://schemas.microsoft.com/office/drawing/2014/main" xmlns="" id="{1472A75E-FE71-77FA-6458-406A0AC5CAC0}"/>
                    </a:ext>
                  </a:extLst>
                </p14:cNvPr>
                <p14:cNvContentPartPr/>
                <p14:nvPr/>
              </p14:nvContentPartPr>
              <p14:xfrm>
                <a:off x="8935433" y="5593892"/>
                <a:ext cx="269280" cy="140040"/>
              </p14:xfrm>
            </p:contentPart>
          </mc:Choice>
          <mc:Fallback xmlns="">
            <p:pic>
              <p:nvPicPr>
                <p:cNvPr id="197" name="Ink 196">
                  <a:extLst>
                    <a:ext uri="{FF2B5EF4-FFF2-40B4-BE49-F238E27FC236}">
                      <a16:creationId xmlns:a16="http://schemas.microsoft.com/office/drawing/2014/main" id="{1472A75E-FE71-77FA-6458-406A0AC5CAC0}"/>
                    </a:ext>
                  </a:extLst>
                </p:cNvPr>
                <p:cNvPicPr/>
                <p:nvPr/>
              </p:nvPicPr>
              <p:blipFill>
                <a:blip r:embed="rId319"/>
                <a:stretch>
                  <a:fillRect/>
                </a:stretch>
              </p:blipFill>
              <p:spPr>
                <a:xfrm>
                  <a:off x="8920313" y="5578412"/>
                  <a:ext cx="299880" cy="170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0">
            <p14:nvContentPartPr>
              <p14:cNvPr id="198" name="Ink 197">
                <a:extLst>
                  <a:ext uri="{FF2B5EF4-FFF2-40B4-BE49-F238E27FC236}">
                    <a16:creationId xmlns:a16="http://schemas.microsoft.com/office/drawing/2014/main" xmlns="" id="{381FAD66-4051-94C4-3C5C-E30DCF0EFAA6}"/>
                  </a:ext>
                </a:extLst>
              </p14:cNvPr>
              <p14:cNvContentPartPr/>
              <p14:nvPr/>
            </p14:nvContentPartPr>
            <p14:xfrm>
              <a:off x="9405953" y="5634212"/>
              <a:ext cx="188640" cy="376920"/>
            </p14:xfrm>
          </p:contentPart>
        </mc:Choice>
        <mc:Fallback xmlns="">
          <p:pic>
            <p:nvPicPr>
              <p:cNvPr id="198" name="Ink 197">
                <a:extLst>
                  <a:ext uri="{FF2B5EF4-FFF2-40B4-BE49-F238E27FC236}">
                    <a16:creationId xmlns:a16="http://schemas.microsoft.com/office/drawing/2014/main" id="{381FAD66-4051-94C4-3C5C-E30DCF0EFAA6}"/>
                  </a:ext>
                </a:extLst>
              </p:cNvPr>
              <p:cNvPicPr/>
              <p:nvPr/>
            </p:nvPicPr>
            <p:blipFill>
              <a:blip r:embed="rId321"/>
              <a:stretch>
                <a:fillRect/>
              </a:stretch>
            </p:blipFill>
            <p:spPr>
              <a:xfrm>
                <a:off x="9390833" y="5618732"/>
                <a:ext cx="219240" cy="407520"/>
              </a:xfrm>
              <a:prstGeom prst="rect">
                <a:avLst/>
              </a:prstGeom>
            </p:spPr>
          </p:pic>
        </mc:Fallback>
      </mc:AlternateContent>
      <p:grpSp>
        <p:nvGrpSpPr>
          <p:cNvPr id="207" name="Group 206">
            <a:extLst>
              <a:ext uri="{FF2B5EF4-FFF2-40B4-BE49-F238E27FC236}">
                <a16:creationId xmlns:a16="http://schemas.microsoft.com/office/drawing/2014/main" xmlns="" id="{1FC2D408-FC2F-5079-D014-8EE711D672E0}"/>
              </a:ext>
            </a:extLst>
          </p:cNvPr>
          <p:cNvGrpSpPr/>
          <p:nvPr/>
        </p:nvGrpSpPr>
        <p:grpSpPr>
          <a:xfrm>
            <a:off x="9795833" y="5620532"/>
            <a:ext cx="914760" cy="436320"/>
            <a:chOff x="9795833" y="5620532"/>
            <a:chExt cx="914760" cy="436320"/>
          </a:xfrm>
        </p:grpSpPr>
        <mc:AlternateContent xmlns:mc="http://schemas.openxmlformats.org/markup-compatibility/2006" xmlns:p14="http://schemas.microsoft.com/office/powerpoint/2010/main">
          <mc:Choice Requires="p14">
            <p:contentPart p14:bwMode="auto" r:id="rId322">
              <p14:nvContentPartPr>
                <p14:cNvPr id="200" name="Ink 199">
                  <a:extLst>
                    <a:ext uri="{FF2B5EF4-FFF2-40B4-BE49-F238E27FC236}">
                      <a16:creationId xmlns:a16="http://schemas.microsoft.com/office/drawing/2014/main" xmlns="" id="{C45F1396-4A4B-7987-6154-B73DCA3E931C}"/>
                    </a:ext>
                  </a:extLst>
                </p14:cNvPr>
                <p14:cNvContentPartPr/>
                <p14:nvPr/>
              </p14:nvContentPartPr>
              <p14:xfrm>
                <a:off x="9795833" y="5701532"/>
                <a:ext cx="175320" cy="255960"/>
              </p14:xfrm>
            </p:contentPart>
          </mc:Choice>
          <mc:Fallback xmlns="">
            <p:pic>
              <p:nvPicPr>
                <p:cNvPr id="200" name="Ink 199">
                  <a:extLst>
                    <a:ext uri="{FF2B5EF4-FFF2-40B4-BE49-F238E27FC236}">
                      <a16:creationId xmlns:a16="http://schemas.microsoft.com/office/drawing/2014/main" id="{C45F1396-4A4B-7987-6154-B73DCA3E931C}"/>
                    </a:ext>
                  </a:extLst>
                </p:cNvPr>
                <p:cNvPicPr/>
                <p:nvPr/>
              </p:nvPicPr>
              <p:blipFill>
                <a:blip r:embed="rId323"/>
                <a:stretch>
                  <a:fillRect/>
                </a:stretch>
              </p:blipFill>
              <p:spPr>
                <a:xfrm>
                  <a:off x="9780713" y="5686052"/>
                  <a:ext cx="2055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1" name="Ink 200">
                  <a:extLst>
                    <a:ext uri="{FF2B5EF4-FFF2-40B4-BE49-F238E27FC236}">
                      <a16:creationId xmlns:a16="http://schemas.microsoft.com/office/drawing/2014/main" xmlns="" id="{478287E2-5792-B25F-EF92-1EEE304ADDB8}"/>
                    </a:ext>
                  </a:extLst>
                </p14:cNvPr>
                <p14:cNvContentPartPr/>
                <p14:nvPr/>
              </p14:nvContentPartPr>
              <p14:xfrm>
                <a:off x="9795833" y="5849132"/>
                <a:ext cx="149760" cy="17280"/>
              </p14:xfrm>
            </p:contentPart>
          </mc:Choice>
          <mc:Fallback xmlns="">
            <p:pic>
              <p:nvPicPr>
                <p:cNvPr id="201" name="Ink 200">
                  <a:extLst>
                    <a:ext uri="{FF2B5EF4-FFF2-40B4-BE49-F238E27FC236}">
                      <a16:creationId xmlns:a16="http://schemas.microsoft.com/office/drawing/2014/main" id="{478287E2-5792-B25F-EF92-1EEE304ADDB8}"/>
                    </a:ext>
                  </a:extLst>
                </p:cNvPr>
                <p:cNvPicPr/>
                <p:nvPr/>
              </p:nvPicPr>
              <p:blipFill>
                <a:blip r:embed="rId325"/>
                <a:stretch>
                  <a:fillRect/>
                </a:stretch>
              </p:blipFill>
              <p:spPr>
                <a:xfrm>
                  <a:off x="9780713" y="5834012"/>
                  <a:ext cx="1803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2" name="Ink 201">
                  <a:extLst>
                    <a:ext uri="{FF2B5EF4-FFF2-40B4-BE49-F238E27FC236}">
                      <a16:creationId xmlns:a16="http://schemas.microsoft.com/office/drawing/2014/main" xmlns="" id="{79F0287A-82B5-16CA-6079-1224EC0B51D1}"/>
                    </a:ext>
                  </a:extLst>
                </p14:cNvPr>
                <p14:cNvContentPartPr/>
                <p14:nvPr/>
              </p14:nvContentPartPr>
              <p14:xfrm>
                <a:off x="10024433" y="5943452"/>
                <a:ext cx="103680" cy="108000"/>
              </p14:xfrm>
            </p:contentPart>
          </mc:Choice>
          <mc:Fallback xmlns="">
            <p:pic>
              <p:nvPicPr>
                <p:cNvPr id="202" name="Ink 201">
                  <a:extLst>
                    <a:ext uri="{FF2B5EF4-FFF2-40B4-BE49-F238E27FC236}">
                      <a16:creationId xmlns:a16="http://schemas.microsoft.com/office/drawing/2014/main" id="{79F0287A-82B5-16CA-6079-1224EC0B51D1}"/>
                    </a:ext>
                  </a:extLst>
                </p:cNvPr>
                <p:cNvPicPr/>
                <p:nvPr/>
              </p:nvPicPr>
              <p:blipFill>
                <a:blip r:embed="rId327"/>
                <a:stretch>
                  <a:fillRect/>
                </a:stretch>
              </p:blipFill>
              <p:spPr>
                <a:xfrm>
                  <a:off x="10009313" y="5928332"/>
                  <a:ext cx="1342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4" name="Ink 203">
                  <a:extLst>
                    <a:ext uri="{FF2B5EF4-FFF2-40B4-BE49-F238E27FC236}">
                      <a16:creationId xmlns:a16="http://schemas.microsoft.com/office/drawing/2014/main" xmlns="" id="{70CEAE5B-614F-5A49-061D-82126F02E7BC}"/>
                    </a:ext>
                  </a:extLst>
                </p14:cNvPr>
                <p14:cNvContentPartPr/>
                <p14:nvPr/>
              </p14:nvContentPartPr>
              <p14:xfrm>
                <a:off x="10218113" y="5849132"/>
                <a:ext cx="169920" cy="16200"/>
              </p14:xfrm>
            </p:contentPart>
          </mc:Choice>
          <mc:Fallback xmlns="">
            <p:pic>
              <p:nvPicPr>
                <p:cNvPr id="204" name="Ink 203">
                  <a:extLst>
                    <a:ext uri="{FF2B5EF4-FFF2-40B4-BE49-F238E27FC236}">
                      <a16:creationId xmlns:a16="http://schemas.microsoft.com/office/drawing/2014/main" id="{70CEAE5B-614F-5A49-061D-82126F02E7BC}"/>
                    </a:ext>
                  </a:extLst>
                </p:cNvPr>
                <p:cNvPicPr/>
                <p:nvPr/>
              </p:nvPicPr>
              <p:blipFill>
                <a:blip r:embed="rId329"/>
                <a:stretch>
                  <a:fillRect/>
                </a:stretch>
              </p:blipFill>
              <p:spPr>
                <a:xfrm>
                  <a:off x="10202633" y="5834012"/>
                  <a:ext cx="200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5" name="Ink 204">
                  <a:extLst>
                    <a:ext uri="{FF2B5EF4-FFF2-40B4-BE49-F238E27FC236}">
                      <a16:creationId xmlns:a16="http://schemas.microsoft.com/office/drawing/2014/main" xmlns="" id="{4B1B84B2-8A72-3AC8-E251-40A512E2F8D7}"/>
                    </a:ext>
                  </a:extLst>
                </p14:cNvPr>
                <p14:cNvContentPartPr/>
                <p14:nvPr/>
              </p14:nvContentPartPr>
              <p14:xfrm>
                <a:off x="10441313" y="5728172"/>
                <a:ext cx="40680" cy="234720"/>
              </p14:xfrm>
            </p:contentPart>
          </mc:Choice>
          <mc:Fallback xmlns="">
            <p:pic>
              <p:nvPicPr>
                <p:cNvPr id="205" name="Ink 204">
                  <a:extLst>
                    <a:ext uri="{FF2B5EF4-FFF2-40B4-BE49-F238E27FC236}">
                      <a16:creationId xmlns:a16="http://schemas.microsoft.com/office/drawing/2014/main" id="{4B1B84B2-8A72-3AC8-E251-40A512E2F8D7}"/>
                    </a:ext>
                  </a:extLst>
                </p:cNvPr>
                <p:cNvPicPr/>
                <p:nvPr/>
              </p:nvPicPr>
              <p:blipFill>
                <a:blip r:embed="rId331"/>
                <a:stretch>
                  <a:fillRect/>
                </a:stretch>
              </p:blipFill>
              <p:spPr>
                <a:xfrm>
                  <a:off x="10426193" y="5713052"/>
                  <a:ext cx="712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6" name="Ink 205">
                  <a:extLst>
                    <a:ext uri="{FF2B5EF4-FFF2-40B4-BE49-F238E27FC236}">
                      <a16:creationId xmlns:a16="http://schemas.microsoft.com/office/drawing/2014/main" xmlns="" id="{6D702C99-9CB9-8C85-E2C5-7711387EC1BC}"/>
                    </a:ext>
                  </a:extLst>
                </p14:cNvPr>
                <p14:cNvContentPartPr/>
                <p14:nvPr/>
              </p14:nvContentPartPr>
              <p14:xfrm>
                <a:off x="10548953" y="5620532"/>
                <a:ext cx="161640" cy="436320"/>
              </p14:xfrm>
            </p:contentPart>
          </mc:Choice>
          <mc:Fallback xmlns="">
            <p:pic>
              <p:nvPicPr>
                <p:cNvPr id="206" name="Ink 205">
                  <a:extLst>
                    <a:ext uri="{FF2B5EF4-FFF2-40B4-BE49-F238E27FC236}">
                      <a16:creationId xmlns:a16="http://schemas.microsoft.com/office/drawing/2014/main" id="{6D702C99-9CB9-8C85-E2C5-7711387EC1BC}"/>
                    </a:ext>
                  </a:extLst>
                </p:cNvPr>
                <p:cNvPicPr/>
                <p:nvPr/>
              </p:nvPicPr>
              <p:blipFill>
                <a:blip r:embed="rId333"/>
                <a:stretch>
                  <a:fillRect/>
                </a:stretch>
              </p:blipFill>
              <p:spPr>
                <a:xfrm>
                  <a:off x="10533833" y="5605412"/>
                  <a:ext cx="192240" cy="466920"/>
                </a:xfrm>
                <a:prstGeom prst="rect">
                  <a:avLst/>
                </a:prstGeom>
              </p:spPr>
            </p:pic>
          </mc:Fallback>
        </mc:AlternateContent>
      </p:grpSp>
      <p:grpSp>
        <p:nvGrpSpPr>
          <p:cNvPr id="214" name="Group 213">
            <a:extLst>
              <a:ext uri="{FF2B5EF4-FFF2-40B4-BE49-F238E27FC236}">
                <a16:creationId xmlns:a16="http://schemas.microsoft.com/office/drawing/2014/main" xmlns="" id="{717088AD-3306-C63F-F5CC-D139B11A5DE6}"/>
              </a:ext>
            </a:extLst>
          </p:cNvPr>
          <p:cNvGrpSpPr/>
          <p:nvPr/>
        </p:nvGrpSpPr>
        <p:grpSpPr>
          <a:xfrm>
            <a:off x="2037113" y="5405612"/>
            <a:ext cx="638280" cy="322920"/>
            <a:chOff x="2037113" y="5405612"/>
            <a:chExt cx="638280" cy="322920"/>
          </a:xfrm>
        </p:grpSpPr>
        <mc:AlternateContent xmlns:mc="http://schemas.openxmlformats.org/markup-compatibility/2006" xmlns:p14="http://schemas.microsoft.com/office/powerpoint/2010/main">
          <mc:Choice Requires="p14">
            <p:contentPart p14:bwMode="auto" r:id="rId334">
              <p14:nvContentPartPr>
                <p14:cNvPr id="208" name="Ink 207">
                  <a:extLst>
                    <a:ext uri="{FF2B5EF4-FFF2-40B4-BE49-F238E27FC236}">
                      <a16:creationId xmlns:a16="http://schemas.microsoft.com/office/drawing/2014/main" xmlns="" id="{A8B54481-D9C7-BE36-F4F7-1C24BD986A54}"/>
                    </a:ext>
                  </a:extLst>
                </p14:cNvPr>
                <p14:cNvContentPartPr/>
                <p14:nvPr/>
              </p14:nvContentPartPr>
              <p14:xfrm>
                <a:off x="2507633" y="5459252"/>
                <a:ext cx="135000" cy="41040"/>
              </p14:xfrm>
            </p:contentPart>
          </mc:Choice>
          <mc:Fallback xmlns="">
            <p:pic>
              <p:nvPicPr>
                <p:cNvPr id="208" name="Ink 207">
                  <a:extLst>
                    <a:ext uri="{FF2B5EF4-FFF2-40B4-BE49-F238E27FC236}">
                      <a16:creationId xmlns:a16="http://schemas.microsoft.com/office/drawing/2014/main" id="{A8B54481-D9C7-BE36-F4F7-1C24BD986A54}"/>
                    </a:ext>
                  </a:extLst>
                </p:cNvPr>
                <p:cNvPicPr/>
                <p:nvPr/>
              </p:nvPicPr>
              <p:blipFill>
                <a:blip r:embed="rId335"/>
                <a:stretch>
                  <a:fillRect/>
                </a:stretch>
              </p:blipFill>
              <p:spPr>
                <a:xfrm>
                  <a:off x="2492513" y="5444132"/>
                  <a:ext cx="1652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9" name="Ink 208">
                  <a:extLst>
                    <a:ext uri="{FF2B5EF4-FFF2-40B4-BE49-F238E27FC236}">
                      <a16:creationId xmlns:a16="http://schemas.microsoft.com/office/drawing/2014/main" xmlns="" id="{1A117948-E4A9-6D27-294C-22B59E2ED929}"/>
                    </a:ext>
                  </a:extLst>
                </p14:cNvPr>
                <p14:cNvContentPartPr/>
                <p14:nvPr/>
              </p14:nvContentPartPr>
              <p14:xfrm>
                <a:off x="2534633" y="5526572"/>
                <a:ext cx="140760" cy="20880"/>
              </p14:xfrm>
            </p:contentPart>
          </mc:Choice>
          <mc:Fallback xmlns="">
            <p:pic>
              <p:nvPicPr>
                <p:cNvPr id="209" name="Ink 208">
                  <a:extLst>
                    <a:ext uri="{FF2B5EF4-FFF2-40B4-BE49-F238E27FC236}">
                      <a16:creationId xmlns:a16="http://schemas.microsoft.com/office/drawing/2014/main" id="{1A117948-E4A9-6D27-294C-22B59E2ED929}"/>
                    </a:ext>
                  </a:extLst>
                </p:cNvPr>
                <p:cNvPicPr/>
                <p:nvPr/>
              </p:nvPicPr>
              <p:blipFill>
                <a:blip r:embed="rId337"/>
                <a:stretch>
                  <a:fillRect/>
                </a:stretch>
              </p:blipFill>
              <p:spPr>
                <a:xfrm>
                  <a:off x="2519513" y="5511452"/>
                  <a:ext cx="1713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11" name="Ink 210">
                  <a:extLst>
                    <a:ext uri="{FF2B5EF4-FFF2-40B4-BE49-F238E27FC236}">
                      <a16:creationId xmlns:a16="http://schemas.microsoft.com/office/drawing/2014/main" xmlns="" id="{89670BB2-E4E8-1A47-F8D4-56BD9CCB4562}"/>
                    </a:ext>
                  </a:extLst>
                </p14:cNvPr>
                <p14:cNvContentPartPr/>
                <p14:nvPr/>
              </p14:nvContentPartPr>
              <p14:xfrm>
                <a:off x="2037113" y="5405612"/>
                <a:ext cx="188640" cy="228960"/>
              </p14:xfrm>
            </p:contentPart>
          </mc:Choice>
          <mc:Fallback xmlns="">
            <p:pic>
              <p:nvPicPr>
                <p:cNvPr id="211" name="Ink 210">
                  <a:extLst>
                    <a:ext uri="{FF2B5EF4-FFF2-40B4-BE49-F238E27FC236}">
                      <a16:creationId xmlns:a16="http://schemas.microsoft.com/office/drawing/2014/main" id="{89670BB2-E4E8-1A47-F8D4-56BD9CCB4562}"/>
                    </a:ext>
                  </a:extLst>
                </p:cNvPr>
                <p:cNvPicPr/>
                <p:nvPr/>
              </p:nvPicPr>
              <p:blipFill>
                <a:blip r:embed="rId339"/>
                <a:stretch>
                  <a:fillRect/>
                </a:stretch>
              </p:blipFill>
              <p:spPr>
                <a:xfrm>
                  <a:off x="2021633" y="5390132"/>
                  <a:ext cx="21924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12" name="Ink 211">
                  <a:extLst>
                    <a:ext uri="{FF2B5EF4-FFF2-40B4-BE49-F238E27FC236}">
                      <a16:creationId xmlns:a16="http://schemas.microsoft.com/office/drawing/2014/main" xmlns="" id="{4B814D07-9F9D-4375-314C-747204ED9946}"/>
                    </a:ext>
                  </a:extLst>
                </p14:cNvPr>
                <p14:cNvContentPartPr/>
                <p14:nvPr/>
              </p14:nvContentPartPr>
              <p14:xfrm>
                <a:off x="2037113" y="5539892"/>
                <a:ext cx="151920" cy="26640"/>
              </p14:xfrm>
            </p:contentPart>
          </mc:Choice>
          <mc:Fallback xmlns="">
            <p:pic>
              <p:nvPicPr>
                <p:cNvPr id="212" name="Ink 211">
                  <a:extLst>
                    <a:ext uri="{FF2B5EF4-FFF2-40B4-BE49-F238E27FC236}">
                      <a16:creationId xmlns:a16="http://schemas.microsoft.com/office/drawing/2014/main" id="{4B814D07-9F9D-4375-314C-747204ED9946}"/>
                    </a:ext>
                  </a:extLst>
                </p:cNvPr>
                <p:cNvPicPr/>
                <p:nvPr/>
              </p:nvPicPr>
              <p:blipFill>
                <a:blip r:embed="rId341"/>
                <a:stretch>
                  <a:fillRect/>
                </a:stretch>
              </p:blipFill>
              <p:spPr>
                <a:xfrm>
                  <a:off x="2021633" y="5524772"/>
                  <a:ext cx="1825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13" name="Ink 212">
                  <a:extLst>
                    <a:ext uri="{FF2B5EF4-FFF2-40B4-BE49-F238E27FC236}">
                      <a16:creationId xmlns:a16="http://schemas.microsoft.com/office/drawing/2014/main" xmlns="" id="{5740FDC0-6913-3C02-CD73-110A0BDC5EEA}"/>
                    </a:ext>
                  </a:extLst>
                </p14:cNvPr>
                <p14:cNvContentPartPr/>
                <p14:nvPr/>
              </p14:nvContentPartPr>
              <p14:xfrm>
                <a:off x="2265713" y="5620532"/>
                <a:ext cx="107640" cy="108000"/>
              </p14:xfrm>
            </p:contentPart>
          </mc:Choice>
          <mc:Fallback xmlns="">
            <p:pic>
              <p:nvPicPr>
                <p:cNvPr id="213" name="Ink 212">
                  <a:extLst>
                    <a:ext uri="{FF2B5EF4-FFF2-40B4-BE49-F238E27FC236}">
                      <a16:creationId xmlns:a16="http://schemas.microsoft.com/office/drawing/2014/main" id="{5740FDC0-6913-3C02-CD73-110A0BDC5EEA}"/>
                    </a:ext>
                  </a:extLst>
                </p:cNvPr>
                <p:cNvPicPr/>
                <p:nvPr/>
              </p:nvPicPr>
              <p:blipFill>
                <a:blip r:embed="rId343"/>
                <a:stretch>
                  <a:fillRect/>
                </a:stretch>
              </p:blipFill>
              <p:spPr>
                <a:xfrm>
                  <a:off x="2250233" y="5605412"/>
                  <a:ext cx="138240" cy="138600"/>
                </a:xfrm>
                <a:prstGeom prst="rect">
                  <a:avLst/>
                </a:prstGeom>
              </p:spPr>
            </p:pic>
          </mc:Fallback>
        </mc:AlternateContent>
      </p:grpSp>
      <p:sp>
        <p:nvSpPr>
          <p:cNvPr id="215" name="Rectangle 214">
            <a:extLst>
              <a:ext uri="{FF2B5EF4-FFF2-40B4-BE49-F238E27FC236}">
                <a16:creationId xmlns:a16="http://schemas.microsoft.com/office/drawing/2014/main" xmlns="" id="{9A5C4574-3D9A-3D4F-E914-3AFDE2207B2A}"/>
              </a:ext>
            </a:extLst>
          </p:cNvPr>
          <p:cNvSpPr/>
          <p:nvPr/>
        </p:nvSpPr>
        <p:spPr>
          <a:xfrm>
            <a:off x="7046232" y="4323987"/>
            <a:ext cx="3926568" cy="1982684"/>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xmlns="" id="{AB1CA1D8-A466-5BBC-69E4-B1A227DE1934}"/>
              </a:ext>
            </a:extLst>
          </p:cNvPr>
          <p:cNvSpPr/>
          <p:nvPr/>
        </p:nvSpPr>
        <p:spPr>
          <a:xfrm>
            <a:off x="1788776" y="5040463"/>
            <a:ext cx="4161677" cy="1160789"/>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1498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eft Brace 2">
            <a:extLst>
              <a:ext uri="{FF2B5EF4-FFF2-40B4-BE49-F238E27FC236}">
                <a16:creationId xmlns:a16="http://schemas.microsoft.com/office/drawing/2014/main" xmlns="" id="{898304EF-0486-E67F-60BD-D90E38B9B2F2}"/>
              </a:ext>
            </a:extLst>
          </p:cNvPr>
          <p:cNvSpPr/>
          <p:nvPr/>
        </p:nvSpPr>
        <p:spPr>
          <a:xfrm rot="5400000">
            <a:off x="5430426" y="366646"/>
            <a:ext cx="1309328" cy="6487312"/>
          </a:xfrm>
          <a:prstGeom prst="leftBrace">
            <a:avLst/>
          </a:prstGeom>
          <a:ln w="825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xmlns="" id="{90970ACF-D419-D731-B450-BA7F3A0329E7}"/>
              </a:ext>
            </a:extLst>
          </p:cNvPr>
          <p:cNvSpPr txBox="1"/>
          <p:nvPr/>
        </p:nvSpPr>
        <p:spPr>
          <a:xfrm>
            <a:off x="1623890" y="4330382"/>
            <a:ext cx="2880320" cy="461665"/>
          </a:xfrm>
          <a:prstGeom prst="rect">
            <a:avLst/>
          </a:prstGeom>
          <a:noFill/>
        </p:spPr>
        <p:txBody>
          <a:bodyPr wrap="square" rtlCol="0">
            <a:spAutoFit/>
          </a:bodyPr>
          <a:lstStyle/>
          <a:p>
            <a:r>
              <a:rPr lang="en-US" sz="2400" b="1" dirty="0"/>
              <a:t>Polar dielectric</a:t>
            </a:r>
          </a:p>
        </p:txBody>
      </p:sp>
      <p:sp>
        <p:nvSpPr>
          <p:cNvPr id="5" name="TextBox 4">
            <a:extLst>
              <a:ext uri="{FF2B5EF4-FFF2-40B4-BE49-F238E27FC236}">
                <a16:creationId xmlns:a16="http://schemas.microsoft.com/office/drawing/2014/main" xmlns="" id="{F6D233C0-3982-449E-ABDC-16982934F60F}"/>
              </a:ext>
            </a:extLst>
          </p:cNvPr>
          <p:cNvSpPr txBox="1"/>
          <p:nvPr/>
        </p:nvSpPr>
        <p:spPr>
          <a:xfrm>
            <a:off x="7636870" y="4351190"/>
            <a:ext cx="3383751" cy="461665"/>
          </a:xfrm>
          <a:prstGeom prst="rect">
            <a:avLst/>
          </a:prstGeom>
          <a:noFill/>
        </p:spPr>
        <p:txBody>
          <a:bodyPr wrap="square" rtlCol="0">
            <a:spAutoFit/>
          </a:bodyPr>
          <a:lstStyle/>
          <a:p>
            <a:r>
              <a:rPr lang="en-US" sz="2400" b="1" dirty="0"/>
              <a:t>Non - polar dielectric</a:t>
            </a:r>
          </a:p>
        </p:txBody>
      </p:sp>
      <p:sp>
        <p:nvSpPr>
          <p:cNvPr id="6" name="TextBox 5">
            <a:extLst>
              <a:ext uri="{FF2B5EF4-FFF2-40B4-BE49-F238E27FC236}">
                <a16:creationId xmlns:a16="http://schemas.microsoft.com/office/drawing/2014/main" xmlns="" id="{0EE62ED9-DBE7-E866-07F3-AE9CB7EFB4D3}"/>
              </a:ext>
            </a:extLst>
          </p:cNvPr>
          <p:cNvSpPr txBox="1"/>
          <p:nvPr/>
        </p:nvSpPr>
        <p:spPr>
          <a:xfrm>
            <a:off x="4644930" y="2247629"/>
            <a:ext cx="2880320" cy="523220"/>
          </a:xfrm>
          <a:prstGeom prst="rect">
            <a:avLst/>
          </a:prstGeom>
          <a:noFill/>
        </p:spPr>
        <p:txBody>
          <a:bodyPr wrap="square" rtlCol="0">
            <a:spAutoFit/>
          </a:bodyPr>
          <a:lstStyle/>
          <a:p>
            <a:pPr algn="ctr"/>
            <a:r>
              <a:rPr lang="en-US" sz="2800" b="1" dirty="0"/>
              <a:t>Dielectric</a:t>
            </a:r>
          </a:p>
        </p:txBody>
      </p:sp>
      <p:sp>
        <p:nvSpPr>
          <p:cNvPr id="9" name="Title 1">
            <a:extLst>
              <a:ext uri="{FF2B5EF4-FFF2-40B4-BE49-F238E27FC236}">
                <a16:creationId xmlns:a16="http://schemas.microsoft.com/office/drawing/2014/main" xmlns="" id="{D3F3B3C2-3AE8-CBF5-E6E0-1665128BCA5C}"/>
              </a:ext>
            </a:extLst>
          </p:cNvPr>
          <p:cNvSpPr>
            <a:spLocks noGrp="1"/>
          </p:cNvSpPr>
          <p:nvPr>
            <p:ph type="title"/>
          </p:nvPr>
        </p:nvSpPr>
        <p:spPr>
          <a:xfrm>
            <a:off x="1066800" y="88800"/>
            <a:ext cx="10058400" cy="1371600"/>
          </a:xfrm>
        </p:spPr>
        <p:txBody>
          <a:bodyPr rtlCol="0">
            <a:normAutofit/>
          </a:bodyPr>
          <a:lstStyle/>
          <a:p>
            <a:pPr algn="ctr" rtl="0"/>
            <a:r>
              <a:rPr lang="en-GB" b="1" dirty="0">
                <a:solidFill>
                  <a:schemeClr val="tx1"/>
                </a:solidFill>
              </a:rPr>
              <a:t>Types of dielectric</a:t>
            </a:r>
          </a:p>
        </p:txBody>
      </p:sp>
    </p:spTree>
    <p:extLst>
      <p:ext uri="{BB962C8B-B14F-4D97-AF65-F5344CB8AC3E}">
        <p14:creationId xmlns:p14="http://schemas.microsoft.com/office/powerpoint/2010/main" val="2238455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3843D6FC-449F-D118-A070-9BA26A3AE85B}"/>
              </a:ext>
            </a:extLst>
          </p:cNvPr>
          <p:cNvPicPr>
            <a:picLocks noChangeAspect="1"/>
          </p:cNvPicPr>
          <p:nvPr/>
        </p:nvPicPr>
        <p:blipFill rotWithShape="1">
          <a:blip r:embed="rId2"/>
          <a:srcRect l="3937" r="3149"/>
          <a:stretch/>
        </p:blipFill>
        <p:spPr>
          <a:xfrm>
            <a:off x="1344961" y="1753424"/>
            <a:ext cx="9502077" cy="4464496"/>
          </a:xfrm>
          <a:prstGeom prst="rect">
            <a:avLst/>
          </a:prstGeom>
        </p:spPr>
      </p:pic>
      <p:sp>
        <p:nvSpPr>
          <p:cNvPr id="9" name="Title 1">
            <a:extLst>
              <a:ext uri="{FF2B5EF4-FFF2-40B4-BE49-F238E27FC236}">
                <a16:creationId xmlns:a16="http://schemas.microsoft.com/office/drawing/2014/main" xmlns="" id="{BFD08E08-195D-1A37-B765-3A40F82B0F0B}"/>
              </a:ext>
            </a:extLst>
          </p:cNvPr>
          <p:cNvSpPr>
            <a:spLocks noGrp="1"/>
          </p:cNvSpPr>
          <p:nvPr>
            <p:ph type="title"/>
          </p:nvPr>
        </p:nvSpPr>
        <p:spPr>
          <a:xfrm>
            <a:off x="1066800" y="88800"/>
            <a:ext cx="10058400" cy="1371600"/>
          </a:xfrm>
        </p:spPr>
        <p:txBody>
          <a:bodyPr rtlCol="0">
            <a:normAutofit/>
          </a:bodyPr>
          <a:lstStyle/>
          <a:p>
            <a:pPr algn="ctr" rtl="0"/>
            <a:r>
              <a:rPr lang="en-GB" b="1" dirty="0">
                <a:solidFill>
                  <a:schemeClr val="tx1"/>
                </a:solidFill>
              </a:rPr>
              <a:t>Polar dielectric</a:t>
            </a:r>
          </a:p>
        </p:txBody>
      </p:sp>
    </p:spTree>
    <p:extLst>
      <p:ext uri="{BB962C8B-B14F-4D97-AF65-F5344CB8AC3E}">
        <p14:creationId xmlns:p14="http://schemas.microsoft.com/office/powerpoint/2010/main" val="3818761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E2C3BAB1-1B5F-C106-4C98-32BA5103E21D}"/>
              </a:ext>
            </a:extLst>
          </p:cNvPr>
          <p:cNvSpPr>
            <a:spLocks noGrp="1"/>
          </p:cNvSpPr>
          <p:nvPr>
            <p:ph type="dt" sz="half" idx="10"/>
          </p:nvPr>
        </p:nvSpPr>
        <p:spPr/>
        <p:txBody>
          <a:bodyPr/>
          <a:lstStyle/>
          <a:p>
            <a:pPr rtl="0"/>
            <a:fld id="{6AF379E8-AC6C-43B9-9222-BDF0AF9336F0}" type="datetime1">
              <a:rPr lang="en-US" smtClean="0"/>
              <a:t>11/30/2023</a:t>
            </a:fld>
            <a:endParaRPr lang="en-US"/>
          </a:p>
        </p:txBody>
      </p:sp>
      <p:grpSp>
        <p:nvGrpSpPr>
          <p:cNvPr id="5" name="Group 4">
            <a:extLst>
              <a:ext uri="{FF2B5EF4-FFF2-40B4-BE49-F238E27FC236}">
                <a16:creationId xmlns:a16="http://schemas.microsoft.com/office/drawing/2014/main" xmlns="" id="{DE8B4A5F-79AA-9D44-D430-C7211C910E9F}"/>
              </a:ext>
            </a:extLst>
          </p:cNvPr>
          <p:cNvGrpSpPr/>
          <p:nvPr/>
        </p:nvGrpSpPr>
        <p:grpSpPr>
          <a:xfrm>
            <a:off x="3073266" y="1732726"/>
            <a:ext cx="6045468" cy="2246243"/>
            <a:chOff x="2660650" y="3284984"/>
            <a:chExt cx="6870700" cy="3041710"/>
          </a:xfrm>
        </p:grpSpPr>
        <p:pic>
          <p:nvPicPr>
            <p:cNvPr id="6" name="Picture 5">
              <a:extLst>
                <a:ext uri="{FF2B5EF4-FFF2-40B4-BE49-F238E27FC236}">
                  <a16:creationId xmlns:a16="http://schemas.microsoft.com/office/drawing/2014/main" xmlns="" id="{DAFCF928-7749-6380-4BC4-6AAB185161B8}"/>
                </a:ext>
              </a:extLst>
            </p:cNvPr>
            <p:cNvPicPr>
              <a:picLocks noChangeAspect="1"/>
            </p:cNvPicPr>
            <p:nvPr/>
          </p:nvPicPr>
          <p:blipFill>
            <a:blip r:embed="rId2"/>
            <a:stretch>
              <a:fillRect/>
            </a:stretch>
          </p:blipFill>
          <p:spPr>
            <a:xfrm>
              <a:off x="2660650" y="3284984"/>
              <a:ext cx="6870700" cy="2641600"/>
            </a:xfrm>
            <a:prstGeom prst="rect">
              <a:avLst/>
            </a:prstGeom>
          </p:spPr>
        </p:pic>
        <p:sp>
          <p:nvSpPr>
            <p:cNvPr id="7" name="TextBox 6">
              <a:extLst>
                <a:ext uri="{FF2B5EF4-FFF2-40B4-BE49-F238E27FC236}">
                  <a16:creationId xmlns:a16="http://schemas.microsoft.com/office/drawing/2014/main" xmlns="" id="{5379FFDA-2025-0A51-1D82-624AED8FB58E}"/>
                </a:ext>
              </a:extLst>
            </p:cNvPr>
            <p:cNvSpPr txBox="1"/>
            <p:nvPr/>
          </p:nvSpPr>
          <p:spPr>
            <a:xfrm>
              <a:off x="3972404" y="5926584"/>
              <a:ext cx="864096" cy="400110"/>
            </a:xfrm>
            <a:prstGeom prst="rect">
              <a:avLst/>
            </a:prstGeom>
            <a:noFill/>
          </p:spPr>
          <p:txBody>
            <a:bodyPr wrap="square" rtlCol="0">
              <a:spAutoFit/>
            </a:bodyPr>
            <a:lstStyle/>
            <a:p>
              <a:r>
                <a:rPr lang="en-US" sz="2000" b="1" dirty="0">
                  <a:solidFill>
                    <a:srgbClr val="C00000"/>
                  </a:solidFill>
                  <a:latin typeface="Times New Roman" panose="02020603050405020304" pitchFamily="18" charset="0"/>
                  <a:cs typeface="Times New Roman" panose="02020603050405020304" pitchFamily="18" charset="0"/>
                </a:rPr>
                <a:t>E = 0</a:t>
              </a:r>
            </a:p>
          </p:txBody>
        </p:sp>
        <p:sp>
          <p:nvSpPr>
            <p:cNvPr id="8" name="TextBox 7">
              <a:extLst>
                <a:ext uri="{FF2B5EF4-FFF2-40B4-BE49-F238E27FC236}">
                  <a16:creationId xmlns:a16="http://schemas.microsoft.com/office/drawing/2014/main" xmlns="" id="{C3094AB7-8D26-2CEA-447F-90CAA21E847F}"/>
                </a:ext>
              </a:extLst>
            </p:cNvPr>
            <p:cNvSpPr txBox="1"/>
            <p:nvPr/>
          </p:nvSpPr>
          <p:spPr>
            <a:xfrm>
              <a:off x="7428788" y="5926584"/>
              <a:ext cx="864096" cy="400110"/>
            </a:xfrm>
            <a:prstGeom prst="rect">
              <a:avLst/>
            </a:prstGeom>
            <a:noFill/>
          </p:spPr>
          <p:txBody>
            <a:bodyPr wrap="square" rtlCol="0">
              <a:spAutoFit/>
            </a:bodyPr>
            <a:lstStyle/>
            <a:p>
              <a:r>
                <a:rPr lang="en-US" sz="2000" b="1" dirty="0">
                  <a:solidFill>
                    <a:srgbClr val="C00000"/>
                  </a:solidFill>
                  <a:latin typeface="Times New Roman" panose="02020603050405020304" pitchFamily="18" charset="0"/>
                  <a:cs typeface="Times New Roman" panose="02020603050405020304" pitchFamily="18" charset="0"/>
                </a:rPr>
                <a:t>E &gt; 0</a:t>
              </a:r>
            </a:p>
          </p:txBody>
        </p:sp>
      </p:grpSp>
      <p:pic>
        <p:nvPicPr>
          <p:cNvPr id="9" name="Picture 8">
            <a:extLst>
              <a:ext uri="{FF2B5EF4-FFF2-40B4-BE49-F238E27FC236}">
                <a16:creationId xmlns:a16="http://schemas.microsoft.com/office/drawing/2014/main" xmlns="" id="{E7D5CD00-3921-EB4A-248C-DCD053840165}"/>
              </a:ext>
            </a:extLst>
          </p:cNvPr>
          <p:cNvPicPr>
            <a:picLocks noChangeAspect="1"/>
          </p:cNvPicPr>
          <p:nvPr/>
        </p:nvPicPr>
        <p:blipFill>
          <a:blip r:embed="rId3"/>
          <a:stretch>
            <a:fillRect/>
          </a:stretch>
        </p:blipFill>
        <p:spPr>
          <a:xfrm>
            <a:off x="1559496" y="4260850"/>
            <a:ext cx="9289705" cy="2139950"/>
          </a:xfrm>
          <a:prstGeom prst="rect">
            <a:avLst/>
          </a:prstGeom>
        </p:spPr>
      </p:pic>
      <p:sp>
        <p:nvSpPr>
          <p:cNvPr id="10" name="Title 1">
            <a:extLst>
              <a:ext uri="{FF2B5EF4-FFF2-40B4-BE49-F238E27FC236}">
                <a16:creationId xmlns:a16="http://schemas.microsoft.com/office/drawing/2014/main" xmlns="" id="{0B8F8EB2-F3FE-7892-51F4-B322A7FFAF5A}"/>
              </a:ext>
            </a:extLst>
          </p:cNvPr>
          <p:cNvSpPr>
            <a:spLocks noGrp="1"/>
          </p:cNvSpPr>
          <p:nvPr>
            <p:ph type="title"/>
          </p:nvPr>
        </p:nvSpPr>
        <p:spPr>
          <a:xfrm>
            <a:off x="1066800" y="88800"/>
            <a:ext cx="10058400" cy="1371600"/>
          </a:xfrm>
        </p:spPr>
        <p:txBody>
          <a:bodyPr rtlCol="0">
            <a:normAutofit/>
          </a:bodyPr>
          <a:lstStyle/>
          <a:p>
            <a:pPr algn="ctr" rtl="0"/>
            <a:r>
              <a:rPr lang="en-GB" b="1" dirty="0">
                <a:solidFill>
                  <a:schemeClr val="tx1"/>
                </a:solidFill>
              </a:rPr>
              <a:t>Nonpolar dielectric</a:t>
            </a:r>
          </a:p>
        </p:txBody>
      </p:sp>
    </p:spTree>
    <p:extLst>
      <p:ext uri="{BB962C8B-B14F-4D97-AF65-F5344CB8AC3E}">
        <p14:creationId xmlns:p14="http://schemas.microsoft.com/office/powerpoint/2010/main" val="31609750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1697</Words>
  <Application>Microsoft Office PowerPoint</Application>
  <PresentationFormat>Custom</PresentationFormat>
  <Paragraphs>153</Paragraphs>
  <Slides>45</Slides>
  <Notes>0</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PowerPoint Presentation</vt:lpstr>
      <vt:lpstr>Dielectric</vt:lpstr>
      <vt:lpstr>PowerPoint Presentation</vt:lpstr>
      <vt:lpstr>Polarizability</vt:lpstr>
      <vt:lpstr>Permittivity</vt:lpstr>
      <vt:lpstr>PowerPoint Presentation</vt:lpstr>
      <vt:lpstr>Types of dielectric</vt:lpstr>
      <vt:lpstr>Polar dielectric</vt:lpstr>
      <vt:lpstr>Nonpolar dielectric</vt:lpstr>
      <vt:lpstr>PowerPoint Presentation</vt:lpstr>
      <vt:lpstr>Magnetic field</vt:lpstr>
      <vt:lpstr>Origin of magnetism</vt:lpstr>
      <vt:lpstr>Parameters (in magnetism)</vt:lpstr>
      <vt:lpstr>PowerPoint Presentation</vt:lpstr>
      <vt:lpstr>Diamagnetic material</vt:lpstr>
      <vt:lpstr>PowerPoint Presentation</vt:lpstr>
      <vt:lpstr>Paramagnetic material</vt:lpstr>
      <vt:lpstr>PowerPoint Presentation</vt:lpstr>
      <vt:lpstr>PowerPoint Presentation</vt:lpstr>
      <vt:lpstr>Ferromagnetic material</vt:lpstr>
      <vt:lpstr>PowerPoint Presentation</vt:lpstr>
      <vt:lpstr>PowerPoint Presentation</vt:lpstr>
      <vt:lpstr>Temperature dependence of magnetic property</vt:lpstr>
      <vt:lpstr>Hard and soft magnetic materials</vt:lpstr>
      <vt:lpstr>Magnetic data storage</vt:lpstr>
      <vt:lpstr>PowerPoint Presentation</vt:lpstr>
      <vt:lpstr>PowerPoint Presentation</vt:lpstr>
      <vt:lpstr>PowerPoint Presentation</vt:lpstr>
      <vt:lpstr>Piezoelectric materials</vt:lpstr>
      <vt:lpstr>PowerPoint Presentation</vt:lpstr>
      <vt:lpstr>Direct piezoelectric effect</vt:lpstr>
      <vt:lpstr>Inverse / converse piezoelectric effect</vt:lpstr>
      <vt:lpstr>Ultrasonic sensor</vt:lpstr>
      <vt:lpstr>PowerPoint Presentation</vt:lpstr>
      <vt:lpstr>PowerPoint Presentation</vt:lpstr>
      <vt:lpstr>Superconductivity</vt:lpstr>
      <vt:lpstr>Resistivity vs Temperature</vt:lpstr>
      <vt:lpstr>BCS Theory (Bardeen–Cooper–Schrieffer)</vt:lpstr>
      <vt:lpstr>Effect of magnetic field</vt:lpstr>
      <vt:lpstr>Meissner effect</vt:lpstr>
      <vt:lpstr>Types of magnets</vt:lpstr>
      <vt:lpstr>Type – 1 superconductor</vt:lpstr>
      <vt:lpstr>Type – 2 superconductor</vt:lpstr>
      <vt:lpstr>Difference between type – 1 and type - 2</vt:lpstr>
      <vt:lpstr>Applications of superconductor</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engineering materials</dc:title>
  <dc:creator>Sandeep Manhas</dc:creator>
  <cp:lastModifiedBy>ASHISH</cp:lastModifiedBy>
  <cp:revision>3</cp:revision>
  <dcterms:created xsi:type="dcterms:W3CDTF">2023-11-22T09:12:58Z</dcterms:created>
  <dcterms:modified xsi:type="dcterms:W3CDTF">2023-11-30T14:41:33Z</dcterms:modified>
</cp:coreProperties>
</file>